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106400" cy="9258300"/>
  <p:notesSz cx="13106400" cy="9258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3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6027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spc="-50" dirty="0"/>
              <a:t>モ</a:t>
            </a:r>
            <a:r>
              <a:rPr spc="-55" dirty="0"/>
              <a:t>デルコース</a:t>
            </a:r>
            <a:r>
              <a:rPr spc="-50" dirty="0"/>
              <a:t>（２</a:t>
            </a:r>
            <a:r>
              <a:rPr spc="-90" dirty="0"/>
              <a:t>泊</a:t>
            </a:r>
            <a:r>
              <a:rPr spc="-70" dirty="0"/>
              <a:t>３</a:t>
            </a:r>
            <a:r>
              <a:rPr spc="-90" dirty="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7991473" cy="4983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方</a:t>
                      </a:r>
                      <a:r>
                        <a:rPr sz="1200" spc="2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2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200" spc="-50" dirty="0">
                          <a:latin typeface="MS PGothic"/>
                          <a:cs typeface="MS PGothic"/>
                        </a:rPr>
                        <a:t>ラ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写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真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日	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件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：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朝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／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58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引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員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dirty="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旅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2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中</a:t>
                      </a:r>
                      <a:r>
                        <a:rPr sz="10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11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08788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</a:tabLst>
            </a:pPr>
            <a:r>
              <a:rPr sz="1000" spc="-60" dirty="0">
                <a:latin typeface="MS PGothic"/>
                <a:cs typeface="MS PGothic"/>
              </a:rPr>
              <a:t>ご</a:t>
            </a:r>
            <a:r>
              <a:rPr sz="1000" spc="-90" dirty="0">
                <a:latin typeface="MS PGothic"/>
                <a:cs typeface="MS PGothic"/>
              </a:rPr>
              <a:t>旅</a:t>
            </a:r>
            <a:r>
              <a:rPr sz="1000" spc="-105" dirty="0">
                <a:latin typeface="MS PGothic"/>
                <a:cs typeface="MS PGothic"/>
              </a:rPr>
              <a:t>行期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60" dirty="0">
                <a:latin typeface="MS PGothic"/>
                <a:cs typeface="MS PGothic"/>
              </a:rPr>
              <a:t>：</a:t>
            </a:r>
            <a:r>
              <a:rPr sz="1000" spc="-105" dirty="0">
                <a:latin typeface="MS PGothic"/>
                <a:cs typeface="MS PGothic"/>
              </a:rPr>
              <a:t>令</a:t>
            </a:r>
            <a:r>
              <a:rPr sz="1000" spc="-5" dirty="0">
                <a:latin typeface="MS PGothic"/>
                <a:cs typeface="MS PGothic"/>
              </a:rPr>
              <a:t>和	年	月	</a:t>
            </a:r>
            <a:r>
              <a:rPr sz="1000" spc="-90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220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r>
              <a:rPr sz="1000" spc="22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～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55009" y="1926081"/>
            <a:ext cx="6102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3845" algn="l"/>
              </a:tabLst>
            </a:pPr>
            <a:r>
              <a:rPr sz="1000" spc="-5" dirty="0">
                <a:latin typeface="MS PGothic"/>
                <a:cs typeface="MS PGothic"/>
              </a:rPr>
              <a:t>月	</a:t>
            </a:r>
            <a:r>
              <a:rPr sz="1000" spc="-105" dirty="0">
                <a:latin typeface="MS PGothic"/>
                <a:cs typeface="MS PGothic"/>
              </a:rPr>
              <a:t>日</a:t>
            </a:r>
            <a:r>
              <a:rPr sz="1000" spc="-5" dirty="0">
                <a:latin typeface="MS PGothic"/>
                <a:cs typeface="MS PGothic"/>
              </a:rPr>
              <a:t>（</a:t>
            </a:r>
            <a:r>
              <a:rPr sz="1000" spc="185" dirty="0">
                <a:latin typeface="MS PGothic"/>
                <a:cs typeface="MS PGothic"/>
              </a:rPr>
              <a:t> </a:t>
            </a:r>
            <a:r>
              <a:rPr sz="1000" spc="-5" dirty="0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latin typeface="MS PGothic"/>
                <a:cs typeface="MS PGothic"/>
              </a:rPr>
              <a:t>2</a:t>
            </a:r>
            <a:r>
              <a:rPr sz="1000" spc="-60" dirty="0">
                <a:latin typeface="MS PGothic"/>
                <a:cs typeface="MS PGothic"/>
              </a:rPr>
              <a:t>02</a:t>
            </a:r>
            <a:r>
              <a:rPr sz="1000" spc="-5" dirty="0">
                <a:latin typeface="MS PGothic"/>
                <a:cs typeface="MS PGothic"/>
              </a:rPr>
              <a:t>1</a:t>
            </a:r>
            <a:r>
              <a:rPr sz="1000" spc="-130" dirty="0">
                <a:latin typeface="MS PGothic"/>
                <a:cs typeface="MS PGothic"/>
              </a:rPr>
              <a:t> </a:t>
            </a:r>
            <a:r>
              <a:rPr sz="1000" spc="-90" dirty="0">
                <a:latin typeface="MS PGothic"/>
                <a:cs typeface="MS PGothic"/>
              </a:rPr>
              <a:t>年</a:t>
            </a:r>
            <a:r>
              <a:rPr sz="1000" spc="-65" dirty="0">
                <a:latin typeface="MS PGothic"/>
                <a:cs typeface="MS PGothic"/>
              </a:rPr>
              <a:t>９</a:t>
            </a:r>
            <a:r>
              <a:rPr sz="1000" spc="-90" dirty="0">
                <a:latin typeface="MS PGothic"/>
                <a:cs typeface="MS PGothic"/>
              </a:rPr>
              <a:t>月</a:t>
            </a:r>
            <a:r>
              <a:rPr sz="1000" spc="-65" dirty="0">
                <a:latin typeface="MS PGothic"/>
                <a:cs typeface="MS PGothic"/>
              </a:rPr>
              <a:t>１</a:t>
            </a:r>
            <a:r>
              <a:rPr sz="1000" spc="-105" dirty="0">
                <a:latin typeface="MS PGothic"/>
                <a:cs typeface="MS PGothic"/>
              </a:rPr>
              <a:t>日作</a:t>
            </a:r>
            <a:r>
              <a:rPr sz="1000" spc="-5" dirty="0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183931"/>
              </p:ext>
            </p:extLst>
          </p:nvPr>
        </p:nvGraphicFramePr>
        <p:xfrm>
          <a:off x="829055" y="2095754"/>
          <a:ext cx="11831313" cy="6009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174625"/>
                <a:gridCol w="1038224"/>
                <a:gridCol w="314325"/>
                <a:gridCol w="746125"/>
                <a:gridCol w="795654"/>
                <a:gridCol w="1266825"/>
                <a:gridCol w="974090"/>
                <a:gridCol w="1175384"/>
                <a:gridCol w="718184"/>
                <a:gridCol w="720090"/>
                <a:gridCol w="1078229"/>
                <a:gridCol w="989965"/>
                <a:gridCol w="520065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800" spc="-100" dirty="0">
                          <a:latin typeface="MS PGothic"/>
                          <a:cs typeface="MS PGothic"/>
                        </a:rPr>
                        <a:t>日次</a:t>
                      </a:r>
                      <a:endParaRPr sz="800" dirty="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000" spc="-5" dirty="0">
                          <a:latin typeface="MS PGothic"/>
                          <a:cs typeface="MS PGothic"/>
                        </a:rPr>
                        <a:t>備</a:t>
                      </a:r>
                      <a:r>
                        <a:rPr sz="10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78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94615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gridSpan="7">
                  <a:txBody>
                    <a:bodyPr/>
                    <a:lstStyle/>
                    <a:p>
                      <a:pPr marL="24682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う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ず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ら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900" spc="1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戦争遺跡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ガイド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案内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で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見学</a:t>
                      </a:r>
                      <a:endParaRPr sz="900" dirty="0">
                        <a:latin typeface="MS PGothic"/>
                        <a:cs typeface="MS PGothic"/>
                      </a:endParaRPr>
                    </a:p>
                    <a:p>
                      <a:pPr marL="253365" marR="86995" indent="-251460">
                        <a:lnSpc>
                          <a:spcPct val="108000"/>
                        </a:lnSpc>
                        <a:spcBef>
                          <a:spcPts val="10"/>
                        </a:spcBef>
                        <a:tabLst>
                          <a:tab pos="2433320" algn="l"/>
                          <a:tab pos="300355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関西地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区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鶉野飛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行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跡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加</a:t>
                      </a:r>
                      <a:r>
                        <a:rPr sz="1000" spc="140" dirty="0">
                          <a:latin typeface="MS PGothic"/>
                          <a:cs typeface="MS PGothic"/>
                        </a:rPr>
                        <a:t>西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西粟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倉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IC＝＝＝＝＝＝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7:00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8:45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10:40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2042795">
                        <a:lnSpc>
                          <a:spcPts val="1370"/>
                        </a:lnSpc>
                      </a:pPr>
                      <a:r>
                        <a:rPr sz="14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鳥</a:t>
                      </a:r>
                      <a:r>
                        <a:rPr sz="1400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取</a:t>
                      </a:r>
                      <a:r>
                        <a:rPr sz="14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東部</a:t>
                      </a:r>
                      <a:r>
                        <a:rPr sz="1400" u="sng" spc="-6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エ</a:t>
                      </a:r>
                      <a:r>
                        <a:rPr sz="1400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リ</a:t>
                      </a:r>
                      <a:r>
                        <a:rPr sz="1400" u="sng" spc="-5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400" u="sng" spc="-65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400" u="sng" spc="-55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て</a:t>
                      </a:r>
                      <a:r>
                        <a:rPr sz="14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民</a:t>
                      </a:r>
                      <a:r>
                        <a:rPr sz="1400" u="sng" spc="-11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400" u="sng" spc="-100" dirty="0">
                          <a:uFill>
                            <a:solidFill>
                              <a:srgbClr val="000000"/>
                            </a:solidFill>
                          </a:uFill>
                          <a:latin typeface="MS PGothic"/>
                          <a:cs typeface="MS PGothic"/>
                        </a:rPr>
                        <a:t>体験</a:t>
                      </a:r>
                      <a:endParaRPr sz="1400" dirty="0">
                        <a:latin typeface="MS PGothic"/>
                        <a:cs typeface="MS PGothic"/>
                      </a:endParaRPr>
                    </a:p>
                    <a:p>
                      <a:pPr marL="44450">
                        <a:lnSpc>
                          <a:spcPts val="675"/>
                        </a:lnSpc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＝＝＝＝あわくら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ん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ど（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）＝＝＝＝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428625">
                        <a:lnSpc>
                          <a:spcPts val="655"/>
                        </a:lnSpc>
                        <a:tabLst>
                          <a:tab pos="1212215" algn="l"/>
                          <a:tab pos="2042795" algn="l"/>
                        </a:tabLst>
                      </a:pPr>
                      <a:r>
                        <a:rPr sz="1500" spc="-67" baseline="-30555" dirty="0">
                          <a:latin typeface="MS PGothic"/>
                          <a:cs typeface="MS PGothic"/>
                        </a:rPr>
                        <a:t>11</a:t>
                      </a:r>
                      <a:r>
                        <a:rPr sz="1500" spc="-75" baseline="-30555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500" spc="-82" baseline="-30555" dirty="0">
                          <a:latin typeface="MS PGothic"/>
                          <a:cs typeface="MS PGothic"/>
                        </a:rPr>
                        <a:t>5</a:t>
                      </a:r>
                      <a:r>
                        <a:rPr sz="1500" baseline="-30555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500" spc="-67" baseline="-30555" dirty="0">
                          <a:latin typeface="MS PGothic"/>
                          <a:cs typeface="MS PGothic"/>
                        </a:rPr>
                        <a:t>12</a:t>
                      </a:r>
                      <a:r>
                        <a:rPr sz="1500" spc="-89" baseline="-30555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500" spc="-82" baseline="-30555" dirty="0">
                          <a:latin typeface="MS PGothic"/>
                          <a:cs typeface="MS PGothic"/>
                        </a:rPr>
                        <a:t>4</a:t>
                      </a:r>
                      <a:r>
                        <a:rPr sz="1500" baseline="-30555" dirty="0">
                          <a:latin typeface="MS PGothic"/>
                          <a:cs typeface="MS PGothic"/>
                        </a:rPr>
                        <a:t>0	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●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1000" spc="-100" dirty="0" err="1">
                          <a:latin typeface="MS PGothic"/>
                          <a:cs typeface="MS PGothic"/>
                        </a:rPr>
                        <a:t>鳥取市佐治</a:t>
                      </a:r>
                      <a:r>
                        <a:rPr sz="1000" spc="-85" dirty="0" err="1">
                          <a:latin typeface="MS PGothic"/>
                          <a:cs typeface="MS PGothic"/>
                        </a:rPr>
                        <a:t>町</a:t>
                      </a:r>
                      <a:r>
                        <a:rPr sz="1000" spc="-55" dirty="0" err="1">
                          <a:latin typeface="MS PGothic"/>
                          <a:cs typeface="MS PGothic"/>
                        </a:rPr>
                        <a:t>エ</a:t>
                      </a:r>
                      <a:r>
                        <a:rPr sz="1000" spc="-50" dirty="0" err="1">
                          <a:latin typeface="MS PGothic"/>
                          <a:cs typeface="MS PGothic"/>
                        </a:rPr>
                        <a:t>リ</a:t>
                      </a:r>
                      <a:r>
                        <a:rPr sz="1000" spc="-45" dirty="0" err="1">
                          <a:latin typeface="MS PGothic"/>
                          <a:cs typeface="MS PGothic"/>
                        </a:rPr>
                        <a:t>ア」</a:t>
                      </a:r>
                      <a:r>
                        <a:rPr sz="1000" spc="-50" dirty="0" err="1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5" dirty="0" err="1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000" spc="-50" dirty="0" err="1">
                          <a:latin typeface="MS PGothic"/>
                          <a:cs typeface="MS PGothic"/>
                        </a:rPr>
                        <a:t>は</a:t>
                      </a:r>
                      <a:r>
                        <a:rPr sz="1000" spc="-45" dirty="0" err="1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1000" spc="-100" dirty="0" err="1" smtClean="0">
                          <a:latin typeface="MS PGothic"/>
                          <a:cs typeface="MS PGothic"/>
                        </a:rPr>
                        <a:t>八頭郡智</a:t>
                      </a:r>
                      <a:r>
                        <a:rPr sz="1000" spc="-95" dirty="0" err="1" smtClean="0">
                          <a:latin typeface="MS PGothic"/>
                          <a:cs typeface="MS PGothic"/>
                        </a:rPr>
                        <a:t>頭</a:t>
                      </a:r>
                      <a:r>
                        <a:rPr sz="1000" spc="-85" dirty="0" err="1" smtClean="0">
                          <a:latin typeface="MS PGothic"/>
                          <a:cs typeface="MS PGothic"/>
                        </a:rPr>
                        <a:t>町</a:t>
                      </a:r>
                      <a:r>
                        <a:rPr sz="1000" spc="-55" dirty="0" err="1" smtClean="0">
                          <a:latin typeface="MS PGothic"/>
                          <a:cs typeface="MS PGothic"/>
                        </a:rPr>
                        <a:t>エ</a:t>
                      </a:r>
                      <a:r>
                        <a:rPr sz="1000" spc="-50" dirty="0" err="1" smtClean="0">
                          <a:latin typeface="MS PGothic"/>
                          <a:cs typeface="MS PGothic"/>
                        </a:rPr>
                        <a:t>リ</a:t>
                      </a:r>
                      <a:r>
                        <a:rPr sz="1000" spc="-45" dirty="0" err="1" smtClean="0"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000" spc="30" dirty="0" smtClean="0">
                          <a:latin typeface="MS PGothic"/>
                          <a:cs typeface="MS PGothic"/>
                        </a:rPr>
                        <a:t>」</a:t>
                      </a:r>
                      <a:endParaRPr sz="1500" baseline="-30555" dirty="0">
                        <a:latin typeface="MS PGothic"/>
                        <a:cs typeface="MS PGothic"/>
                      </a:endParaRPr>
                    </a:p>
                    <a:p>
                      <a:pPr marL="2242820" algn="ctr">
                        <a:lnSpc>
                          <a:spcPts val="645"/>
                        </a:lnSpc>
                        <a:tabLst>
                          <a:tab pos="2948305" algn="l"/>
                        </a:tabLst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	</a:t>
                      </a:r>
                      <a:endParaRPr sz="1000" dirty="0" smtClean="0">
                        <a:latin typeface="MS PGothic"/>
                        <a:cs typeface="MS PGothic"/>
                      </a:endParaRPr>
                    </a:p>
                    <a:p>
                      <a:pPr marR="525780" algn="ctr">
                        <a:lnSpc>
                          <a:spcPts val="855"/>
                        </a:lnSpc>
                      </a:pPr>
                      <a:r>
                        <a:rPr sz="900" spc="-100" dirty="0" err="1" smtClean="0">
                          <a:latin typeface="MS PGothic"/>
                          <a:cs typeface="MS PGothic"/>
                        </a:rPr>
                        <a:t>農林業体験</a:t>
                      </a:r>
                      <a:r>
                        <a:rPr sz="900" spc="-50" dirty="0" err="1" smtClean="0">
                          <a:latin typeface="MS PGothic"/>
                          <a:cs typeface="MS PGothic"/>
                        </a:rPr>
                        <a:t>を</a:t>
                      </a:r>
                      <a:r>
                        <a:rPr sz="900" spc="-60" dirty="0" err="1" smtClean="0">
                          <a:latin typeface="MS PGothic"/>
                          <a:cs typeface="MS PGothic"/>
                        </a:rPr>
                        <a:t>お</a:t>
                      </a:r>
                      <a:r>
                        <a:rPr sz="900" spc="-85" dirty="0" err="1" smtClean="0">
                          <a:latin typeface="MS PGothic"/>
                          <a:cs typeface="MS PGothic"/>
                        </a:rPr>
                        <a:t>楽</a:t>
                      </a:r>
                      <a:r>
                        <a:rPr sz="900" spc="-55" dirty="0" err="1" smtClean="0">
                          <a:latin typeface="MS PGothic"/>
                          <a:cs typeface="MS PGothic"/>
                        </a:rPr>
                        <a:t>し</a:t>
                      </a:r>
                      <a:r>
                        <a:rPr sz="900" spc="-50" dirty="0" err="1" smtClean="0">
                          <a:latin typeface="MS PGothic"/>
                          <a:cs typeface="MS PGothic"/>
                        </a:rPr>
                        <a:t>み</a:t>
                      </a:r>
                      <a:r>
                        <a:rPr sz="900" spc="-55" dirty="0" err="1" smtClean="0">
                          <a:latin typeface="MS PGothic"/>
                          <a:cs typeface="MS PGothic"/>
                        </a:rPr>
                        <a:t>く</a:t>
                      </a:r>
                      <a:r>
                        <a:rPr sz="900" spc="-50" dirty="0" err="1" smtClean="0">
                          <a:latin typeface="MS PGothic"/>
                          <a:cs typeface="MS PGothic"/>
                        </a:rPr>
                        <a:t>だ</a:t>
                      </a:r>
                      <a:r>
                        <a:rPr sz="900" spc="-55" dirty="0" err="1" smtClean="0">
                          <a:latin typeface="MS PGothic"/>
                          <a:cs typeface="MS PGothic"/>
                        </a:rPr>
                        <a:t>さ</a:t>
                      </a:r>
                      <a:r>
                        <a:rPr sz="900" spc="-50" dirty="0" err="1" smtClean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900" dirty="0" smtClean="0">
                          <a:latin typeface="MS PGothic"/>
                          <a:cs typeface="MS PGothic"/>
                        </a:rPr>
                        <a:t>。</a:t>
                      </a:r>
                    </a:p>
                    <a:p>
                      <a:pPr marL="206438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000" spc="-50" dirty="0" smtClean="0">
                          <a:latin typeface="MS Gothic"/>
                          <a:cs typeface="MS Gothic"/>
                        </a:rPr>
                        <a:t>13:40</a:t>
                      </a:r>
                      <a:r>
                        <a:rPr sz="1000" spc="-50" dirty="0">
                          <a:latin typeface="MS Gothic"/>
                          <a:cs typeface="MS Gothic"/>
                        </a:rPr>
                        <a:t>～</a:t>
                      </a:r>
                      <a:endParaRPr sz="1000" dirty="0">
                        <a:latin typeface="MS Gothic"/>
                        <a:cs typeface="MS Gothic"/>
                      </a:endParaRPr>
                    </a:p>
                  </a:txBody>
                  <a:tcPr marL="0" marR="0" marT="88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4615" marR="393700" indent="20955">
                        <a:lnSpc>
                          <a:spcPct val="109000"/>
                        </a:lnSpc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市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佐治</a:t>
                      </a:r>
                      <a:r>
                        <a:rPr sz="1000" spc="-85" dirty="0">
                          <a:latin typeface="MS PGothic"/>
                          <a:cs typeface="MS PGothic"/>
                        </a:rPr>
                        <a:t>町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）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八頭郡智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頭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町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720725" marR="499745" indent="-60960">
                        <a:lnSpc>
                          <a:spcPct val="1900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3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32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鳥取市佐治町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16891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200" spc="-55" dirty="0">
                          <a:latin typeface="MS PGothic"/>
                          <a:cs typeface="MS PGothic"/>
                        </a:rPr>
                        <a:t>た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は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18859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100" dirty="0">
                          <a:latin typeface="MS PGothic"/>
                          <a:cs typeface="MS PGothic"/>
                        </a:rPr>
                        <a:t>八頭郡智頭町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126364">
                        <a:lnSpc>
                          <a:spcPts val="1985"/>
                        </a:lnSpc>
                        <a:spcBef>
                          <a:spcPts val="55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7048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16446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11938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93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6350" algn="ctr">
                        <a:lnSpc>
                          <a:spcPts val="1300"/>
                        </a:lnSpc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89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10185" marR="1337945" indent="-33655">
                        <a:lnSpc>
                          <a:spcPct val="108000"/>
                        </a:lnSpc>
                        <a:tabLst>
                          <a:tab pos="2438400" algn="l"/>
                          <a:tab pos="3430270" algn="l"/>
                          <a:tab pos="4442460" algn="l"/>
                          <a:tab pos="537718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鳥取市佐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町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八頭郡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智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頭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町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丘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散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策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）＝＝＝＝＝＝＝＝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青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山剛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昌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ふ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るさ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と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館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＝＝＝＝＝＝＝＝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11:00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頃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1150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14:00	15:00	16:00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皆生温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（</a:t>
                      </a:r>
                      <a:r>
                        <a:rPr sz="1000" spc="-1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）</a:t>
                      </a:r>
                      <a:endParaRPr sz="1000" dirty="0">
                        <a:latin typeface="MS PGothic"/>
                        <a:cs typeface="MS PGothic"/>
                      </a:endParaRPr>
                    </a:p>
                    <a:p>
                      <a:pPr marL="10648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000" spc="-45" dirty="0">
                          <a:latin typeface="MS PGothic"/>
                          <a:cs typeface="MS PGothic"/>
                        </a:rPr>
                        <a:t>17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: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0</a:t>
                      </a:r>
                      <a:r>
                        <a:rPr sz="1000" spc="-13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頃</a:t>
                      </a: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16940" marR="583565" indent="-210820">
                        <a:lnSpc>
                          <a:spcPct val="108500"/>
                        </a:lnSpc>
                      </a:pPr>
                      <a:r>
                        <a:rPr sz="1200" dirty="0">
                          <a:latin typeface="MS PGothic"/>
                          <a:cs typeface="MS PGothic"/>
                        </a:rPr>
                        <a:t>【</a:t>
                      </a:r>
                      <a:r>
                        <a:rPr sz="1200" spc="27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県</a:t>
                      </a:r>
                      <a:r>
                        <a:rPr sz="1200" spc="25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200" dirty="0">
                          <a:latin typeface="MS PGothic"/>
                          <a:cs typeface="MS PGothic"/>
                        </a:rPr>
                        <a:t>】 </a:t>
                      </a:r>
                      <a:r>
                        <a:rPr sz="1200" spc="-100" dirty="0">
                          <a:latin typeface="MS PGothic"/>
                          <a:cs typeface="MS PGothic"/>
                        </a:rPr>
                        <a:t>皆生温泉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0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522095">
                        <a:lnSpc>
                          <a:spcPct val="100000"/>
                        </a:lnSpc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※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西日</a:t>
                      </a:r>
                      <a:r>
                        <a:rPr sz="900" spc="-95" dirty="0">
                          <a:latin typeface="MS PGothic"/>
                          <a:cs typeface="MS PGothic"/>
                        </a:rPr>
                        <a:t>本</a:t>
                      </a:r>
                      <a:r>
                        <a:rPr sz="900" spc="-110" dirty="0">
                          <a:latin typeface="MS PGothic"/>
                          <a:cs typeface="MS PGothic"/>
                        </a:rPr>
                        <a:t>最</a:t>
                      </a:r>
                      <a:r>
                        <a:rPr sz="900" spc="-100" dirty="0">
                          <a:latin typeface="MS PGothic"/>
                          <a:cs typeface="MS PGothic"/>
                        </a:rPr>
                        <a:t>大級</a:t>
                      </a:r>
                      <a:r>
                        <a:rPr sz="900" spc="-60" dirty="0">
                          <a:latin typeface="MS PGothic"/>
                          <a:cs typeface="MS PGothic"/>
                        </a:rPr>
                        <a:t>です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210185" marR="444500" indent="-33655">
                        <a:lnSpc>
                          <a:spcPts val="1300"/>
                        </a:lnSpc>
                        <a:spcBef>
                          <a:spcPts val="50"/>
                        </a:spcBef>
                        <a:tabLst>
                          <a:tab pos="1485900" algn="l"/>
                          <a:tab pos="2134235" algn="l"/>
                          <a:tab pos="2381885" algn="l"/>
                          <a:tab pos="3246120" algn="l"/>
                          <a:tab pos="6300470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皆生温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泉</a:t>
                      </a:r>
                      <a:r>
                        <a:rPr sz="1000" spc="22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sz="1000" spc="27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と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っ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とり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花回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廊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＝＝＝＝＝＝</a:t>
                      </a:r>
                      <a:r>
                        <a:rPr sz="1000" spc="-1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大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山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「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森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国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」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にてフ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ィ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ド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ア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レチッ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ク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験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と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バー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ベ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キ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ーの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昼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食</a:t>
                      </a:r>
                      <a:r>
                        <a:rPr sz="100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 </a:t>
                      </a:r>
                      <a:r>
                        <a:rPr sz="1000" spc="-2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8::30	</a:t>
                      </a:r>
                      <a:r>
                        <a:rPr sz="1000" spc="-40" dirty="0">
                          <a:latin typeface="MS PGothic"/>
                          <a:cs typeface="MS PGothic"/>
                        </a:rPr>
                        <a:t>9:00	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10:00	10:30	13:30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sz="1000" spc="-55" dirty="0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溝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口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最</a:t>
                      </a:r>
                      <a:r>
                        <a:rPr sz="1000" spc="135" dirty="0">
                          <a:latin typeface="MS PGothic"/>
                          <a:cs typeface="MS PGothic"/>
                        </a:rPr>
                        <a:t>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関西地区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 marL="33909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000" spc="-50" dirty="0">
                          <a:latin typeface="MS PGothic"/>
                          <a:cs typeface="MS PGothic"/>
                        </a:rPr>
                        <a:t>１８：００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sz="1800" dirty="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40" dirty="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200" spc="-35" dirty="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8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050" spc="-100" dirty="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T="2984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12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sz="1000" spc="-105" dirty="0">
                          <a:latin typeface="MS PGothic"/>
                          <a:cs typeface="MS PGothic"/>
                        </a:rPr>
                        <a:t>当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日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の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天</a:t>
                      </a:r>
                      <a:r>
                        <a:rPr sz="1000" spc="-95" dirty="0">
                          <a:latin typeface="MS PGothic"/>
                          <a:cs typeface="MS PGothic"/>
                        </a:rPr>
                        <a:t>候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や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に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り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遅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れ</a:t>
                      </a:r>
                      <a:r>
                        <a:rPr sz="1000" spc="-65" dirty="0">
                          <a:latin typeface="MS PGothic"/>
                          <a:cs typeface="MS PGothic"/>
                        </a:rPr>
                        <a:t>る</a:t>
                      </a:r>
                      <a:r>
                        <a:rPr sz="1000" spc="-105" dirty="0">
                          <a:latin typeface="MS PGothic"/>
                          <a:cs typeface="MS PGothic"/>
                        </a:rPr>
                        <a:t>場</a:t>
                      </a:r>
                      <a:r>
                        <a:rPr sz="1000" spc="-90" dirty="0">
                          <a:latin typeface="MS PGothic"/>
                          <a:cs typeface="MS PGothic"/>
                        </a:rPr>
                        <a:t>合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が</a:t>
                      </a:r>
                      <a:r>
                        <a:rPr sz="1000" spc="-45" dirty="0">
                          <a:latin typeface="MS PGothic"/>
                          <a:cs typeface="MS PGothic"/>
                        </a:rPr>
                        <a:t>ご</a:t>
                      </a:r>
                      <a:r>
                        <a:rPr sz="1000" spc="-60" dirty="0">
                          <a:latin typeface="MS PGothic"/>
                          <a:cs typeface="MS PGothic"/>
                        </a:rPr>
                        <a:t>ざ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い</a:t>
                      </a:r>
                      <a:r>
                        <a:rPr sz="1000" spc="-55" dirty="0">
                          <a:latin typeface="MS PGothic"/>
                          <a:cs typeface="MS PGothic"/>
                        </a:rPr>
                        <a:t>ま</a:t>
                      </a:r>
                      <a:r>
                        <a:rPr sz="1000" spc="-50" dirty="0">
                          <a:latin typeface="MS PGothic"/>
                          <a:cs typeface="MS PGothic"/>
                        </a:rPr>
                        <a:t>す</a:t>
                      </a:r>
                      <a:r>
                        <a:rPr sz="1000" spc="-5" dirty="0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286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sz="1000" spc="-100" dirty="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T="4699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Ｊ</a:t>
                      </a:r>
                      <a:r>
                        <a:rPr sz="900" spc="16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50" dirty="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バ</a:t>
                      </a:r>
                      <a:r>
                        <a:rPr sz="900" spc="19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ス</a:t>
                      </a:r>
                      <a:r>
                        <a:rPr sz="900" spc="19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45" dirty="0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65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dirty="0">
                          <a:latin typeface="MS PGothic"/>
                          <a:cs typeface="MS PGothic"/>
                        </a:rPr>
                        <a:t>徒</a:t>
                      </a:r>
                      <a:r>
                        <a:rPr sz="900" spc="13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歩</a:t>
                      </a:r>
                      <a:r>
                        <a:rPr sz="900" spc="14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sz="900" spc="-45" dirty="0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sz="900" spc="-65" dirty="0">
                          <a:latin typeface="MS PGothic"/>
                          <a:cs typeface="MS PGothic"/>
                        </a:rPr>
                        <a:t>ー</a:t>
                      </a:r>
                      <a:r>
                        <a:rPr sz="900" spc="-55" dirty="0">
                          <a:latin typeface="MS PGothic"/>
                          <a:cs typeface="MS PGothic"/>
                        </a:rPr>
                        <a:t>ブ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65" dirty="0">
                          <a:latin typeface="MS PGothic"/>
                          <a:cs typeface="MS PGothic"/>
                        </a:rPr>
                        <a:t>艹</a:t>
                      </a:r>
                      <a:r>
                        <a:rPr sz="900" spc="-50" dirty="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900" spc="-100" dirty="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泊</a:t>
                      </a:r>
                      <a:r>
                        <a:rPr sz="900" spc="80" dirty="0">
                          <a:latin typeface="MS PGothic"/>
                          <a:cs typeface="MS PGothic"/>
                        </a:rPr>
                        <a:t> </a:t>
                      </a:r>
                      <a:r>
                        <a:rPr sz="900" dirty="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T="5969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7907143"/>
            <a:ext cx="208457" cy="12056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0" dirty="0">
                <a:latin typeface="MS Gothic"/>
                <a:cs typeface="MS Gothic"/>
              </a:rPr>
              <a:t>（</a:t>
            </a:r>
            <a:r>
              <a:rPr sz="1100" spc="-110" dirty="0">
                <a:latin typeface="MS Gothic"/>
                <a:cs typeface="MS Gothic"/>
              </a:rPr>
              <a:t>公社</a:t>
            </a:r>
            <a:r>
              <a:rPr sz="1100" spc="-100" dirty="0">
                <a:latin typeface="MS Gothic"/>
                <a:cs typeface="MS Gothic"/>
              </a:rPr>
              <a:t>）</a:t>
            </a:r>
            <a:r>
              <a:rPr sz="1100" spc="-110" dirty="0">
                <a:latin typeface="MS Gothic"/>
                <a:cs typeface="MS Gothic"/>
              </a:rPr>
              <a:t>鳥取</a:t>
            </a:r>
            <a:r>
              <a:rPr sz="1100" spc="-100" dirty="0">
                <a:latin typeface="MS Gothic"/>
                <a:cs typeface="MS Gothic"/>
              </a:rPr>
              <a:t>県</a:t>
            </a:r>
            <a:r>
              <a:rPr sz="1100" spc="-110" dirty="0">
                <a:latin typeface="MS Gothic"/>
                <a:cs typeface="MS Gothic"/>
              </a:rPr>
              <a:t>観光</a:t>
            </a:r>
            <a:r>
              <a:rPr sz="1100" spc="-100" dirty="0">
                <a:latin typeface="MS Gothic"/>
                <a:cs typeface="MS Gothic"/>
              </a:rPr>
              <a:t>連</a:t>
            </a:r>
            <a:r>
              <a:rPr sz="1100" dirty="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267200" y="2952750"/>
            <a:ext cx="4088129" cy="704850"/>
          </a:xfrm>
          <a:custGeom>
            <a:avLst/>
            <a:gdLst/>
            <a:ahLst/>
            <a:cxnLst/>
            <a:rect l="l" t="t" r="r" b="b"/>
            <a:pathLst>
              <a:path w="4088129" h="628650">
                <a:moveTo>
                  <a:pt x="104775" y="0"/>
                </a:moveTo>
                <a:lnTo>
                  <a:pt x="63972" y="8227"/>
                </a:lnTo>
                <a:lnTo>
                  <a:pt x="30670" y="30670"/>
                </a:lnTo>
                <a:lnTo>
                  <a:pt x="8227" y="63972"/>
                </a:lnTo>
                <a:lnTo>
                  <a:pt x="0" y="104775"/>
                </a:lnTo>
                <a:lnTo>
                  <a:pt x="0" y="523875"/>
                </a:lnTo>
                <a:lnTo>
                  <a:pt x="8227" y="564677"/>
                </a:lnTo>
                <a:lnTo>
                  <a:pt x="30670" y="597979"/>
                </a:lnTo>
                <a:lnTo>
                  <a:pt x="63972" y="620422"/>
                </a:lnTo>
                <a:lnTo>
                  <a:pt x="104775" y="628650"/>
                </a:lnTo>
                <a:lnTo>
                  <a:pt x="3983354" y="628650"/>
                </a:lnTo>
                <a:lnTo>
                  <a:pt x="4024157" y="620422"/>
                </a:lnTo>
                <a:lnTo>
                  <a:pt x="4057459" y="597979"/>
                </a:lnTo>
                <a:lnTo>
                  <a:pt x="4079902" y="564677"/>
                </a:lnTo>
                <a:lnTo>
                  <a:pt x="4088129" y="523875"/>
                </a:lnTo>
                <a:lnTo>
                  <a:pt x="4088129" y="104775"/>
                </a:lnTo>
                <a:lnTo>
                  <a:pt x="4079902" y="63972"/>
                </a:lnTo>
                <a:lnTo>
                  <a:pt x="4057459" y="30670"/>
                </a:lnTo>
                <a:lnTo>
                  <a:pt x="4024157" y="8227"/>
                </a:lnTo>
                <a:lnTo>
                  <a:pt x="3983354" y="0"/>
                </a:lnTo>
                <a:lnTo>
                  <a:pt x="1047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137</Words>
  <Application>Microsoft Office PowerPoint</Application>
  <PresentationFormat>ユーザー設定</PresentationFormat>
  <Paragraphs>97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PGothic</vt:lpstr>
      <vt:lpstr>MS Gothic</vt:lpstr>
      <vt:lpstr>Calibri</vt:lpstr>
      <vt:lpstr>Times New Roman</vt:lpstr>
      <vt:lpstr>Office Theme</vt:lpstr>
      <vt:lpstr>モデルコース（２泊３日）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ご　　旅　　程　　表</dc:title>
  <dc:creator>（株）ツーリスト関西事務センター</dc:creator>
  <cp:lastModifiedBy>kobayashi</cp:lastModifiedBy>
  <cp:revision>1</cp:revision>
  <dcterms:created xsi:type="dcterms:W3CDTF">2021-10-13T11:03:45Z</dcterms:created>
  <dcterms:modified xsi:type="dcterms:W3CDTF">2021-10-13T11:14:30Z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2021-10-13T00:00:00Z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2021-10-13T00:00:00Z</vt:filetime>
  </property>
</Properties>
</file>