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207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（２</a:t>
            </a:r>
            <a:r>
              <a:rPr dirty="0" spc="-90"/>
              <a:t>泊</a:t>
            </a:r>
            <a:r>
              <a:rPr dirty="0" spc="-70"/>
              <a:t>３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0878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2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2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5009" y="1926081"/>
            <a:ext cx="610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3845" algn="l"/>
              </a:tabLst>
            </a:pPr>
            <a:r>
              <a:rPr dirty="0" sz="1000" spc="-5">
                <a:latin typeface="MS PGothic"/>
                <a:cs typeface="MS PGothic"/>
              </a:rPr>
              <a:t>月	</a:t>
            </a:r>
            <a:r>
              <a:rPr dirty="0" sz="1000" spc="-105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29055" y="2095754"/>
          <a:ext cx="11864340" cy="6207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914400"/>
                <a:gridCol w="7204709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2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7990" marR="2296160" indent="-251460">
                        <a:lnSpc>
                          <a:spcPct val="108000"/>
                        </a:lnSpc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関西地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区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加</a:t>
                      </a:r>
                      <a:r>
                        <a:rPr dirty="0" sz="1000" spc="140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SA＝＝＝＝＝＝＝＝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蒜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溝</a:t>
                      </a:r>
                      <a:r>
                        <a:rPr dirty="0" sz="1000" spc="140">
                          <a:latin typeface="MS PGothic"/>
                          <a:cs typeface="MS PGothic"/>
                        </a:rPr>
                        <a:t>口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7:00</a:t>
                      </a:r>
                      <a:r>
                        <a:rPr dirty="0" sz="1000" spc="-1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212090">
                        <a:lnSpc>
                          <a:spcPts val="1605"/>
                        </a:lnSpc>
                      </a:pPr>
                      <a:r>
                        <a:rPr dirty="0" u="sng" sz="1400" spc="-5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u="sng" sz="1400" spc="-11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自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然</a:t>
                      </a:r>
                      <a:r>
                        <a:rPr dirty="0" u="sng" sz="1400" spc="-11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u="sng" sz="1400" spc="-5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プ</a:t>
                      </a:r>
                      <a:r>
                        <a:rPr dirty="0" u="sng" sz="1400" spc="-6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ロ</a:t>
                      </a:r>
                      <a:r>
                        <a:rPr dirty="0" u="sng" sz="1400" spc="-6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u="sng" sz="1400" spc="-4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u="sng" sz="1400" spc="-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ム</a:t>
                      </a:r>
                      <a:r>
                        <a:rPr dirty="0" u="sng" sz="14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」</a:t>
                      </a:r>
                      <a:endParaRPr sz="1400">
                        <a:latin typeface="MS PGothic"/>
                        <a:cs typeface="MS PGothic"/>
                      </a:endParaRPr>
                    </a:p>
                    <a:p>
                      <a:pPr algn="ctr" marL="135890">
                        <a:lnSpc>
                          <a:spcPts val="1125"/>
                        </a:lnSpc>
                        <a:tabLst>
                          <a:tab pos="3135630" algn="l"/>
                          <a:tab pos="5789295" algn="l"/>
                        </a:tabLst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森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国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自然体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プ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ロ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ム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	</a:t>
                      </a:r>
                      <a:r>
                        <a:rPr dirty="0" baseline="-16666" sz="1500" spc="-7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baseline="-16666" sz="1500" spc="-89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baseline="-16666" sz="1500" spc="-67">
                          <a:latin typeface="MS PGothic"/>
                          <a:cs typeface="MS PGothic"/>
                        </a:rPr>
                        <a:t>ナ</a:t>
                      </a:r>
                      <a:r>
                        <a:rPr dirty="0" baseline="-16666" sz="1500" spc="-82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baseline="-16666" sz="1500" spc="-135">
                          <a:latin typeface="MS PGothic"/>
                          <a:cs typeface="MS PGothic"/>
                        </a:rPr>
                        <a:t>森</a:t>
                      </a:r>
                      <a:r>
                        <a:rPr dirty="0" baseline="-16666" sz="1500" spc="-82">
                          <a:latin typeface="MS PGothic"/>
                          <a:cs typeface="MS PGothic"/>
                        </a:rPr>
                        <a:t>ハ</a:t>
                      </a:r>
                      <a:r>
                        <a:rPr dirty="0" baseline="-16666" sz="1500" spc="-89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baseline="-16666" sz="1500" spc="-75">
                          <a:latin typeface="MS PGothic"/>
                          <a:cs typeface="MS PGothic"/>
                        </a:rPr>
                        <a:t>キン</a:t>
                      </a:r>
                      <a:r>
                        <a:rPr dirty="0" baseline="-16666" sz="1500" spc="-82"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baseline="-16666" sz="1500" spc="-67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baseline="-16666" sz="1500" spc="-75">
                          <a:latin typeface="MS PGothic"/>
                          <a:cs typeface="MS PGothic"/>
                        </a:rPr>
                        <a:t>「ジ</a:t>
                      </a:r>
                      <a:r>
                        <a:rPr dirty="0" baseline="-16666" sz="1500" spc="-82">
                          <a:latin typeface="MS PGothic"/>
                          <a:cs typeface="MS PGothic"/>
                        </a:rPr>
                        <a:t>ッ</a:t>
                      </a:r>
                      <a:r>
                        <a:rPr dirty="0" baseline="-16666" sz="1500" spc="-104">
                          <a:latin typeface="MS PGothic"/>
                          <a:cs typeface="MS PGothic"/>
                        </a:rPr>
                        <a:t>プ</a:t>
                      </a:r>
                      <a:r>
                        <a:rPr dirty="0" baseline="-16666" sz="1500" spc="-67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baseline="-16666" sz="1500" spc="-89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baseline="-16666" sz="1500" spc="-75">
                          <a:latin typeface="MS PGothic"/>
                          <a:cs typeface="MS PGothic"/>
                        </a:rPr>
                        <a:t>ン」</a:t>
                      </a:r>
                      <a:r>
                        <a:rPr dirty="0" baseline="-16666" sz="1500" spc="-89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baseline="-16666" sz="1500" spc="-157">
                          <a:latin typeface="MS PGothic"/>
                          <a:cs typeface="MS PGothic"/>
                        </a:rPr>
                        <a:t>乗馬体</a:t>
                      </a:r>
                      <a:r>
                        <a:rPr dirty="0" baseline="-16666" sz="1500" spc="-135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baseline="-16666" sz="1500" spc="-7">
                          <a:latin typeface="MS PGothic"/>
                          <a:cs typeface="MS PGothic"/>
                        </a:rPr>
                        <a:t>」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倉吉市関金地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区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にて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民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R="688975">
                        <a:lnSpc>
                          <a:spcPct val="100000"/>
                        </a:lnSpc>
                        <a:spcBef>
                          <a:spcPts val="400"/>
                        </a:spcBef>
                        <a:tabLst>
                          <a:tab pos="1774189" algn="l"/>
                          <a:tab pos="2614930" algn="l"/>
                          <a:tab pos="5617845" algn="l"/>
                        </a:tabLst>
                      </a:pPr>
                      <a:r>
                        <a:rPr dirty="0" baseline="16666" sz="1500" spc="-67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baseline="16666" sz="1500" spc="-7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baseline="16666" sz="1500" spc="-82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baseline="16666" sz="1500" spc="-67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baseline="16666" sz="1500" spc="-7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baseline="16666" sz="1500" spc="-67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サ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リ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」「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ムク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ヘ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作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な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baseline="16666" sz="1500" spc="-67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baseline="16666" sz="1500" spc="-7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baseline="16666" sz="1500" spc="-82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baseline="16666" sz="1500" spc="-202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baseline="16666" sz="1500">
                          <a:latin typeface="MS PGothic"/>
                          <a:cs typeface="MS PGothic"/>
                        </a:rPr>
                        <a:t>頃</a:t>
                      </a:r>
                      <a:endParaRPr baseline="16666" sz="15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1665" marR="461645" indent="38100">
                        <a:lnSpc>
                          <a:spcPct val="190000"/>
                        </a:lnSpc>
                        <a:spcBef>
                          <a:spcPts val="107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50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4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倉吉市関金</a:t>
                      </a:r>
                      <a:r>
                        <a:rPr dirty="0" sz="1200" spc="-110">
                          <a:latin typeface="MS PGothic"/>
                          <a:cs typeface="MS PGothic"/>
                        </a:rPr>
                        <a:t>地区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9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029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人気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205355" marR="591185" indent="-2028825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3296285" algn="l"/>
                          <a:tab pos="4613275" algn="l"/>
                          <a:tab pos="585978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倉吉市関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金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地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区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にて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農業体験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自然体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東郷湖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「ド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ラゴ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ンカ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」＝＝＝＝＝＝＝＝</a:t>
                      </a:r>
                      <a:r>
                        <a:rPr dirty="0" sz="1000" spc="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016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5494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2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1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3290">
                        <a:lnSpc>
                          <a:spcPts val="1420"/>
                        </a:lnSpc>
                      </a:pP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u="sng" sz="1400" spc="-11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u="sng" sz="1400" spc="-11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周</a:t>
                      </a:r>
                      <a:r>
                        <a:rPr dirty="0" u="sng" sz="1400" spc="-11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辺</a:t>
                      </a:r>
                      <a:r>
                        <a:rPr dirty="0" u="sng" sz="1400" spc="-1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選択</a:t>
                      </a:r>
                      <a:r>
                        <a:rPr dirty="0" u="sng" sz="1400" spc="-6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プ</a:t>
                      </a:r>
                      <a:r>
                        <a:rPr dirty="0" u="sng" sz="1400" spc="-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ログ</a:t>
                      </a:r>
                      <a:r>
                        <a:rPr dirty="0" u="sng" sz="1400" spc="-4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u="sng" sz="140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ム</a:t>
                      </a:r>
                      <a:endParaRPr sz="1400">
                        <a:latin typeface="MS PGothic"/>
                        <a:cs typeface="MS PGothic"/>
                      </a:endParaRPr>
                    </a:p>
                    <a:p>
                      <a:pPr marL="210185" marR="307340" indent="-33655">
                        <a:lnSpc>
                          <a:spcPct val="56000"/>
                        </a:lnSpc>
                        <a:spcBef>
                          <a:spcPts val="265"/>
                        </a:spcBef>
                        <a:tabLst>
                          <a:tab pos="2270760" algn="l"/>
                          <a:tab pos="536194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＝＝＝＝＝＝  </a:t>
                      </a:r>
                      <a:r>
                        <a:rPr dirty="0" baseline="-33333" sz="1500" spc="-67">
                          <a:latin typeface="MS PGothic"/>
                          <a:cs typeface="MS PGothic"/>
                        </a:rPr>
                        <a:t>8::00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サ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ンド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ボ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」「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パラグ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ダ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」「シ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カヤ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ッ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ク」「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SUP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」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26314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遊覧船乗船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など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363470">
                        <a:lnSpc>
                          <a:spcPct val="100000"/>
                        </a:lnSpc>
                        <a:tabLst>
                          <a:tab pos="6182995" algn="l"/>
                        </a:tabLst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９：００	１３：３０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米子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道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中国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道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関西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L="41719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90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298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8">
                <a:tc gridSpan="3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  <a:tabLst>
                          <a:tab pos="561975" algn="l"/>
                          <a:tab pos="1052830" algn="l"/>
                          <a:tab pos="1624330" algn="l"/>
                          <a:tab pos="2633345" algn="l"/>
                          <a:tab pos="2945765" algn="l"/>
                          <a:tab pos="3694429" algn="l"/>
                          <a:tab pos="4593590" algn="l"/>
                          <a:tab pos="5860415" algn="l"/>
                          <a:tab pos="6732270" algn="l"/>
                          <a:tab pos="79330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記入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例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	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――――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	徒</a:t>
                      </a:r>
                      <a:r>
                        <a:rPr dirty="0" sz="9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8088758"/>
            <a:ext cx="208457" cy="11994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100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51120" y="2939415"/>
            <a:ext cx="2802255" cy="685800"/>
          </a:xfrm>
          <a:custGeom>
            <a:avLst/>
            <a:gdLst/>
            <a:ahLst/>
            <a:cxnLst/>
            <a:rect l="l" t="t" r="r" b="b"/>
            <a:pathLst>
              <a:path w="2802254" h="6858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3" y="615987"/>
                </a:lnTo>
                <a:lnTo>
                  <a:pt x="33480" y="652319"/>
                </a:lnTo>
                <a:lnTo>
                  <a:pt x="69812" y="676816"/>
                </a:lnTo>
                <a:lnTo>
                  <a:pt x="114300" y="685800"/>
                </a:lnTo>
                <a:lnTo>
                  <a:pt x="2687954" y="685800"/>
                </a:lnTo>
                <a:lnTo>
                  <a:pt x="2732442" y="676816"/>
                </a:lnTo>
                <a:lnTo>
                  <a:pt x="2768774" y="652319"/>
                </a:lnTo>
                <a:lnTo>
                  <a:pt x="2793271" y="615987"/>
                </a:lnTo>
                <a:lnTo>
                  <a:pt x="2802254" y="571500"/>
                </a:lnTo>
                <a:lnTo>
                  <a:pt x="2802254" y="114300"/>
                </a:lnTo>
                <a:lnTo>
                  <a:pt x="2793271" y="69812"/>
                </a:lnTo>
                <a:lnTo>
                  <a:pt x="2768774" y="33480"/>
                </a:lnTo>
                <a:lnTo>
                  <a:pt x="2732442" y="8983"/>
                </a:lnTo>
                <a:lnTo>
                  <a:pt x="2687954" y="0"/>
                </a:lnTo>
                <a:lnTo>
                  <a:pt x="1143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8625" y="5253990"/>
            <a:ext cx="3076575" cy="704850"/>
          </a:xfrm>
          <a:custGeom>
            <a:avLst/>
            <a:gdLst/>
            <a:ahLst/>
            <a:cxnLst/>
            <a:rect l="l" t="t" r="r" b="b"/>
            <a:pathLst>
              <a:path w="3076575" h="704850">
                <a:moveTo>
                  <a:pt x="117475" y="0"/>
                </a:moveTo>
                <a:lnTo>
                  <a:pt x="71741" y="9229"/>
                </a:lnTo>
                <a:lnTo>
                  <a:pt x="34401" y="34401"/>
                </a:lnTo>
                <a:lnTo>
                  <a:pt x="9229" y="71741"/>
                </a:lnTo>
                <a:lnTo>
                  <a:pt x="0" y="117475"/>
                </a:lnTo>
                <a:lnTo>
                  <a:pt x="0" y="587375"/>
                </a:lnTo>
                <a:lnTo>
                  <a:pt x="9229" y="633108"/>
                </a:lnTo>
                <a:lnTo>
                  <a:pt x="34401" y="670448"/>
                </a:lnTo>
                <a:lnTo>
                  <a:pt x="71741" y="695620"/>
                </a:lnTo>
                <a:lnTo>
                  <a:pt x="117475" y="704850"/>
                </a:lnTo>
                <a:lnTo>
                  <a:pt x="2959100" y="704850"/>
                </a:lnTo>
                <a:lnTo>
                  <a:pt x="3004833" y="695620"/>
                </a:lnTo>
                <a:lnTo>
                  <a:pt x="3042173" y="670448"/>
                </a:lnTo>
                <a:lnTo>
                  <a:pt x="3067345" y="633108"/>
                </a:lnTo>
                <a:lnTo>
                  <a:pt x="3076575" y="587375"/>
                </a:lnTo>
                <a:lnTo>
                  <a:pt x="3076575" y="117475"/>
                </a:lnTo>
                <a:lnTo>
                  <a:pt x="3067345" y="71741"/>
                </a:lnTo>
                <a:lnTo>
                  <a:pt x="3042173" y="34401"/>
                </a:lnTo>
                <a:lnTo>
                  <a:pt x="3004833" y="9229"/>
                </a:lnTo>
                <a:lnTo>
                  <a:pt x="2959100" y="0"/>
                </a:lnTo>
                <a:lnTo>
                  <a:pt x="1174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2021-10-13T11:03:31Z</dcterms:created>
  <dcterms:modified xsi:type="dcterms:W3CDTF">2021-10-13T11:03:31Z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