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8300"/>
  <p:notesSz cx="13106400" cy="9258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52717" y="758443"/>
            <a:ext cx="3000965" cy="36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2104" y="2100072"/>
            <a:ext cx="11866245" cy="5861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76555">
              <a:lnSpc>
                <a:spcPct val="100000"/>
              </a:lnSpc>
              <a:spcBef>
                <a:spcPts val="105"/>
              </a:spcBef>
            </a:pPr>
            <a:r>
              <a:rPr dirty="0" spc="-105"/>
              <a:t>モデルコース</a:t>
            </a:r>
            <a:r>
              <a:rPr dirty="0" spc="-105"/>
              <a:t>（２</a:t>
            </a:r>
            <a:r>
              <a:rPr dirty="0" spc="-105"/>
              <a:t>泊</a:t>
            </a:r>
            <a:r>
              <a:rPr dirty="0" spc="-100"/>
              <a:t>３</a:t>
            </a:r>
            <a:r>
              <a:rPr dirty="0" spc="-105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2104" y="1432560"/>
          <a:ext cx="8013700" cy="515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"/>
                <a:gridCol w="1286510"/>
                <a:gridCol w="902334"/>
                <a:gridCol w="1009014"/>
                <a:gridCol w="1078864"/>
                <a:gridCol w="902335"/>
                <a:gridCol w="2517774"/>
              </a:tblGrid>
              <a:tr h="274320">
                <a:tc rowSpan="2">
                  <a:txBody>
                    <a:bodyPr/>
                    <a:lstStyle/>
                    <a:p>
                      <a:pPr marL="87630" marR="65405">
                        <a:lnSpc>
                          <a:spcPct val="108000"/>
                        </a:lnSpc>
                        <a:spcBef>
                          <a:spcPts val="58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36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dirty="0" sz="1150" spc="5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150" spc="1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面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306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150" spc="-100">
                          <a:latin typeface="MS PGothic"/>
                          <a:cs typeface="MS PGothic"/>
                        </a:rPr>
                        <a:t>クラス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5024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5816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写真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5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21995" algn="l"/>
                        </a:tabLst>
                      </a:pPr>
                      <a:r>
                        <a:rPr dirty="0" sz="1000" spc="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食事条件：朝／昼／夕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36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65024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60071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添乗員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511809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4181" y="1929384"/>
            <a:ext cx="2008505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993140" algn="l"/>
                <a:tab pos="1250950" algn="l"/>
                <a:tab pos="1508125" algn="l"/>
              </a:tabLst>
            </a:pPr>
            <a:r>
              <a:rPr dirty="0" sz="950" spc="-60">
                <a:latin typeface="MS PGothic"/>
                <a:cs typeface="MS PGothic"/>
              </a:rPr>
              <a:t>ご</a:t>
            </a:r>
            <a:r>
              <a:rPr dirty="0" sz="950" spc="-55">
                <a:latin typeface="MS PGothic"/>
                <a:cs typeface="MS PGothic"/>
              </a:rPr>
              <a:t>旅行期日</a:t>
            </a:r>
            <a:r>
              <a:rPr dirty="0" sz="950" spc="-80">
                <a:latin typeface="MS PGothic"/>
                <a:cs typeface="MS PGothic"/>
              </a:rPr>
              <a:t>：</a:t>
            </a:r>
            <a:r>
              <a:rPr dirty="0" sz="950" spc="-55">
                <a:latin typeface="MS PGothic"/>
                <a:cs typeface="MS PGothic"/>
              </a:rPr>
              <a:t>令</a:t>
            </a:r>
            <a:r>
              <a:rPr dirty="0" sz="950" spc="55">
                <a:latin typeface="MS PGothic"/>
                <a:cs typeface="MS PGothic"/>
              </a:rPr>
              <a:t>和	年	月	</a:t>
            </a:r>
            <a:r>
              <a:rPr dirty="0" sz="950" spc="-55">
                <a:latin typeface="MS PGothic"/>
                <a:cs typeface="MS PGothic"/>
              </a:rPr>
              <a:t>日</a:t>
            </a:r>
            <a:r>
              <a:rPr dirty="0" sz="950" spc="25">
                <a:latin typeface="MS PGothic"/>
                <a:cs typeface="MS PGothic"/>
              </a:rPr>
              <a:t>（</a:t>
            </a:r>
            <a:r>
              <a:rPr dirty="0" sz="950" spc="125">
                <a:latin typeface="MS PGothic"/>
                <a:cs typeface="MS PGothic"/>
              </a:rPr>
              <a:t> </a:t>
            </a:r>
            <a:r>
              <a:rPr dirty="0" sz="950" spc="25">
                <a:latin typeface="MS PGothic"/>
                <a:cs typeface="MS PGothic"/>
              </a:rPr>
              <a:t>）</a:t>
            </a:r>
            <a:r>
              <a:rPr dirty="0" sz="950" spc="125">
                <a:latin typeface="MS PGothic"/>
                <a:cs typeface="MS PGothic"/>
              </a:rPr>
              <a:t> </a:t>
            </a:r>
            <a:r>
              <a:rPr dirty="0" sz="950" spc="55">
                <a:latin typeface="MS PGothic"/>
                <a:cs typeface="MS PGothic"/>
              </a:rPr>
              <a:t>～</a:t>
            </a:r>
            <a:endParaRPr sz="95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8438" y="1929384"/>
            <a:ext cx="58420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69875" algn="l"/>
              </a:tabLst>
            </a:pPr>
            <a:r>
              <a:rPr dirty="0" sz="950" spc="55">
                <a:latin typeface="MS PGothic"/>
                <a:cs typeface="MS PGothic"/>
              </a:rPr>
              <a:t>月	</a:t>
            </a:r>
            <a:r>
              <a:rPr dirty="0" sz="950" spc="-55">
                <a:latin typeface="MS PGothic"/>
                <a:cs typeface="MS PGothic"/>
              </a:rPr>
              <a:t>日</a:t>
            </a:r>
            <a:r>
              <a:rPr dirty="0" sz="950" spc="25">
                <a:latin typeface="MS PGothic"/>
                <a:cs typeface="MS PGothic"/>
              </a:rPr>
              <a:t>（</a:t>
            </a:r>
            <a:r>
              <a:rPr dirty="0" sz="950" spc="95">
                <a:latin typeface="MS PGothic"/>
                <a:cs typeface="MS PGothic"/>
              </a:rPr>
              <a:t> </a:t>
            </a:r>
            <a:r>
              <a:rPr dirty="0" sz="950" spc="25">
                <a:latin typeface="MS PGothic"/>
                <a:cs typeface="MS PGothic"/>
              </a:rPr>
              <a:t>）</a:t>
            </a:r>
            <a:endParaRPr sz="950">
              <a:latin typeface="MS PGothic"/>
              <a:cs typeface="MS P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84556" y="1928876"/>
            <a:ext cx="101663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55">
                <a:latin typeface="MS PGothic"/>
                <a:cs typeface="MS PGothic"/>
              </a:rPr>
              <a:t>202</a:t>
            </a:r>
            <a:r>
              <a:rPr dirty="0" sz="1000">
                <a:latin typeface="MS PGothic"/>
                <a:cs typeface="MS PGothic"/>
              </a:rPr>
              <a:t>1</a:t>
            </a:r>
            <a:r>
              <a:rPr dirty="0" sz="1000" spc="-135">
                <a:latin typeface="MS PGothic"/>
                <a:cs typeface="MS PGothic"/>
              </a:rPr>
              <a:t> </a:t>
            </a:r>
            <a:r>
              <a:rPr dirty="0" sz="1000" spc="-105">
                <a:latin typeface="MS PGothic"/>
                <a:cs typeface="MS PGothic"/>
              </a:rPr>
              <a:t>年９月１日作</a:t>
            </a:r>
            <a:r>
              <a:rPr dirty="0" sz="1000" spc="5">
                <a:latin typeface="MS PGothic"/>
                <a:cs typeface="MS PGothic"/>
              </a:rPr>
              <a:t>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32104" y="2100072"/>
          <a:ext cx="11866245" cy="5861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305"/>
                <a:gridCol w="76834"/>
                <a:gridCol w="397510"/>
                <a:gridCol w="440055"/>
                <a:gridCol w="161925"/>
                <a:gridCol w="930275"/>
                <a:gridCol w="301625"/>
                <a:gridCol w="704215"/>
                <a:gridCol w="753745"/>
                <a:gridCol w="1152525"/>
                <a:gridCol w="912495"/>
                <a:gridCol w="960120"/>
                <a:gridCol w="1323975"/>
                <a:gridCol w="718820"/>
                <a:gridCol w="1081404"/>
                <a:gridCol w="986790"/>
                <a:gridCol w="523240"/>
              </a:tblGrid>
              <a:tr h="274320">
                <a:tc>
                  <a:txBody>
                    <a:bodyPr/>
                    <a:lstStyle/>
                    <a:p>
                      <a:pPr algn="r" marR="10731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800" spc="-95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17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11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1063625" algn="l"/>
                        </a:tabLst>
                      </a:pPr>
                      <a:r>
                        <a:rPr dirty="0" sz="1000" spc="5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11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5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61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822325">
                        <a:lnSpc>
                          <a:spcPts val="1045"/>
                        </a:lnSpc>
                        <a:spcBef>
                          <a:spcPts val="85"/>
                        </a:spcBef>
                      </a:pPr>
                      <a:r>
                        <a:rPr dirty="0" sz="900" spc="-114">
                          <a:latin typeface="MS PGothic"/>
                          <a:cs typeface="MS PGothic"/>
                        </a:rPr>
                        <a:t>バス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108585">
                        <a:lnSpc>
                          <a:spcPts val="1275"/>
                        </a:lnSpc>
                      </a:pPr>
                      <a:r>
                        <a:rPr dirty="0" sz="1150" spc="-55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年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岡山市内＝＝＝＝＝＝最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寄</a:t>
                      </a:r>
                      <a:r>
                        <a:rPr dirty="0" sz="950" spc="-50">
                          <a:latin typeface="MS PGothic"/>
                          <a:cs typeface="MS PGothic"/>
                        </a:rPr>
                        <a:t>IC＝＝＝＝＝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佐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用</a:t>
                      </a:r>
                      <a:r>
                        <a:rPr dirty="0" sz="950" spc="-45">
                          <a:latin typeface="MS PGothic"/>
                          <a:cs typeface="MS PGothic"/>
                        </a:rPr>
                        <a:t>JCT＝＝＝＝＝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鳥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取</a:t>
                      </a:r>
                      <a:r>
                        <a:rPr dirty="0" sz="950" spc="-50">
                          <a:latin typeface="MS PGothic"/>
                          <a:cs typeface="MS PGothic"/>
                        </a:rPr>
                        <a:t>IC＝＝＝＝＝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ア</a:t>
                      </a:r>
                      <a:r>
                        <a:rPr dirty="0" sz="950" spc="-6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テ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ィ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ビテ</a:t>
                      </a:r>
                      <a:r>
                        <a:rPr dirty="0" sz="950" spc="-75">
                          <a:latin typeface="MS PGothic"/>
                          <a:cs typeface="MS PGothic"/>
                        </a:rPr>
                        <a:t>ィ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体験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）＝＝＝＝＝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8706">
                <a:tc>
                  <a:txBody>
                    <a:bodyPr/>
                    <a:lstStyle/>
                    <a:p>
                      <a:pPr algn="r" marR="11176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750">
                          <a:latin typeface="MS PGothic"/>
                          <a:cs typeface="MS PGothic"/>
                        </a:rPr>
                        <a:t>１</a:t>
                      </a:r>
                      <a:endParaRPr sz="1750">
                        <a:latin typeface="MS PGothic"/>
                        <a:cs typeface="MS PGothic"/>
                      </a:endParaRPr>
                    </a:p>
                  </a:txBody>
                  <a:tcPr marL="0" marR="0" marB="0" marT="1689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5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150">
                        <a:latin typeface="MS PGothic"/>
                        <a:cs typeface="MS PGothic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150" spc="-35">
                          <a:latin typeface="MS PGothic"/>
                          <a:cs typeface="MS PGothic"/>
                        </a:rPr>
                        <a:t>（＊）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467995">
                        <a:lnSpc>
                          <a:spcPts val="1120"/>
                        </a:lnSpc>
                        <a:tabLst>
                          <a:tab pos="4122420" algn="l"/>
                          <a:tab pos="5731510" algn="l"/>
                        </a:tabLst>
                      </a:pPr>
                      <a:r>
                        <a:rPr dirty="0" sz="950" spc="-20">
                          <a:latin typeface="MS PGothic"/>
                          <a:cs typeface="MS PGothic"/>
                        </a:rPr>
                        <a:t>8:00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頃	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11:15	</a:t>
                      </a:r>
                      <a:r>
                        <a:rPr dirty="0" sz="950" spc="-30">
                          <a:latin typeface="MS PGothic"/>
                          <a:cs typeface="MS PGothic"/>
                        </a:rPr>
                        <a:t>14:30</a:t>
                      </a:r>
                      <a:endParaRPr sz="9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37920">
                        <a:lnSpc>
                          <a:spcPct val="100000"/>
                        </a:lnSpc>
                      </a:pPr>
                      <a:r>
                        <a:rPr dirty="0" sz="900" spc="-114">
                          <a:latin typeface="MS PGothic"/>
                          <a:cs typeface="MS PGothic"/>
                        </a:rPr>
                        <a:t>※山陰海岸ジオパー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ク（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SDG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s</a:t>
                      </a:r>
                      <a:r>
                        <a:rPr dirty="0" sz="9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114">
                          <a:latin typeface="MS PGothic"/>
                          <a:cs typeface="MS PGothic"/>
                        </a:rPr>
                        <a:t>について学びます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。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）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50" spc="-4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浦富海岸島め</a:t>
                      </a:r>
                      <a:r>
                        <a:rPr dirty="0" sz="950" spc="-65">
                          <a:latin typeface="MS PGothic"/>
                          <a:cs typeface="MS PGothic"/>
                        </a:rPr>
                        <a:t>ぐ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遊覧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船</a:t>
                      </a:r>
                      <a:r>
                        <a:rPr dirty="0" sz="950" spc="1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40">
                          <a:latin typeface="MS PGothic"/>
                          <a:cs typeface="MS PGothic"/>
                        </a:rPr>
                        <a:t>と</a:t>
                      </a:r>
                      <a:r>
                        <a:rPr dirty="0" sz="950" spc="1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山陰海岸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ジオ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パー</a:t>
                      </a:r>
                      <a:r>
                        <a:rPr dirty="0" sz="950" spc="-6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海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と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大地の自然館見学＝＝＝＝＝＝＝＝＝鳥取市内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50" spc="25">
                          <a:latin typeface="MS PGothic"/>
                          <a:cs typeface="MS PGothic"/>
                        </a:rPr>
                        <a:t>）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50" spc="25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150" spc="20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-50">
                          <a:latin typeface="MS PGothic"/>
                          <a:cs typeface="MS PGothic"/>
                        </a:rPr>
                        <a:t>鳥</a:t>
                      </a:r>
                      <a:r>
                        <a:rPr dirty="0" sz="1150" spc="-55">
                          <a:latin typeface="MS PGothic"/>
                          <a:cs typeface="MS PGothic"/>
                        </a:rPr>
                        <a:t>取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15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25">
                          <a:latin typeface="MS PGothic"/>
                          <a:cs typeface="MS PGothic"/>
                        </a:rPr>
                        <a:t>】</a:t>
                      </a:r>
                      <a:endParaRPr sz="11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0">
                          <a:latin typeface="MS PGothic"/>
                          <a:cs typeface="MS PGothic"/>
                        </a:rPr>
                        <a:t>鳥取市内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15633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4491990" algn="l"/>
                          <a:tab pos="5770245" algn="l"/>
                        </a:tabLst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14:5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16:3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17:0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頃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75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r" marR="111760">
                        <a:lnSpc>
                          <a:spcPct val="100000"/>
                        </a:lnSpc>
                      </a:pPr>
                      <a:r>
                        <a:rPr dirty="0" sz="1750">
                          <a:latin typeface="MS PGothic"/>
                          <a:cs typeface="MS PGothic"/>
                        </a:rPr>
                        <a:t>２</a:t>
                      </a:r>
                      <a:endParaRPr sz="17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dirty="0" sz="115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150">
                        <a:latin typeface="MS PGothic"/>
                        <a:cs typeface="MS PGothic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150" spc="-70">
                          <a:latin typeface="MS PGothic"/>
                          <a:cs typeface="MS PGothic"/>
                        </a:rPr>
                        <a:t>（＊）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454150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3250565" algn="l"/>
                        </a:tabLst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※名探偵コナンに会え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る	</a:t>
                      </a:r>
                      <a:r>
                        <a:rPr dirty="0" sz="900" spc="-105">
                          <a:latin typeface="MS PGothic"/>
                          <a:cs typeface="MS PGothic"/>
                        </a:rPr>
                        <a:t>※西日本最大級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459740" marR="2289810" indent="-281940">
                        <a:lnSpc>
                          <a:spcPts val="1300"/>
                        </a:lnSpc>
                        <a:spcBef>
                          <a:spcPts val="40"/>
                        </a:spcBef>
                        <a:tabLst>
                          <a:tab pos="1475105" algn="l"/>
                          <a:tab pos="2386965" algn="l"/>
                          <a:tab pos="3307079" algn="l"/>
                          <a:tab pos="4545330" algn="l"/>
                        </a:tabLst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鳥取市内＝＝＝＝＝＝＝＝青山剛昌ふ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さと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館＝＝＝＝＝＝＝＝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と</a:t>
                      </a:r>
                      <a:r>
                        <a:rPr dirty="0" sz="950" spc="-65">
                          <a:latin typeface="MS PGothic"/>
                          <a:cs typeface="MS PGothic"/>
                        </a:rPr>
                        <a:t>っ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とり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花回廊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見学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昼食）＝＝＝＝＝＝＝＝ </a:t>
                      </a:r>
                      <a:r>
                        <a:rPr dirty="0" sz="950" spc="-2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8:30	9:30	10:20	11:30	13:10</a:t>
                      </a:r>
                      <a:endParaRPr sz="9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026794" marR="4518660" indent="-820419">
                        <a:lnSpc>
                          <a:spcPct val="115799"/>
                        </a:lnSpc>
                        <a:tabLst>
                          <a:tab pos="1656080" algn="l"/>
                          <a:tab pos="2557780" algn="l"/>
                        </a:tabLst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＝＝＝＝＝＝＝＝大山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森の国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＝＝＝＝＝＝＝＝皆生温泉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50" spc="25">
                          <a:latin typeface="MS PGothic"/>
                          <a:cs typeface="MS PGothic"/>
                        </a:rPr>
                        <a:t>） </a:t>
                      </a:r>
                      <a:r>
                        <a:rPr dirty="0" sz="950" spc="-2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13:4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16:0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16:3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頃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101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73430" marR="607060" indent="-55244">
                        <a:lnSpc>
                          <a:spcPct val="112999"/>
                        </a:lnSpc>
                      </a:pPr>
                      <a:r>
                        <a:rPr dirty="0" sz="1150" spc="25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15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-5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15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25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150" spc="-50">
                          <a:latin typeface="MS PGothic"/>
                          <a:cs typeface="MS PGothic"/>
                        </a:rPr>
                        <a:t>皆</a:t>
                      </a:r>
                      <a:r>
                        <a:rPr dirty="0" sz="1150" spc="-55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150" spc="-50">
                          <a:latin typeface="MS PGothic"/>
                          <a:cs typeface="MS PGothic"/>
                        </a:rPr>
                        <a:t>温泉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89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r" marR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750">
                          <a:latin typeface="MS PGothic"/>
                          <a:cs typeface="MS PGothic"/>
                        </a:rPr>
                        <a:t>３</a:t>
                      </a:r>
                      <a:endParaRPr sz="17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150">
                        <a:latin typeface="MS PGothic"/>
                        <a:cs typeface="MS PGothic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150" spc="-35">
                          <a:latin typeface="MS PGothic"/>
                          <a:cs typeface="MS PGothic"/>
                        </a:rPr>
                        <a:t>（＊）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137920">
                        <a:lnSpc>
                          <a:spcPct val="100000"/>
                        </a:lnSpc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※平和学習を準備中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485140" marR="1091565" indent="-307340">
                        <a:lnSpc>
                          <a:spcPts val="1320"/>
                        </a:lnSpc>
                        <a:spcBef>
                          <a:spcPts val="20"/>
                        </a:spcBef>
                        <a:tabLst>
                          <a:tab pos="1132840" algn="l"/>
                          <a:tab pos="3305175" algn="l"/>
                          <a:tab pos="4010660" algn="l"/>
                          <a:tab pos="4639310" algn="l"/>
                          <a:tab pos="5388610" algn="l"/>
                          <a:tab pos="6094095" algn="l"/>
                        </a:tabLst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皆生温泉＝＝＝＝＝水木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し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げ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記念館見学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と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水木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し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げ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るロ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ド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散策＝＝＝＝＝＝国宝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松江城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＝＝＝＝＝＝松江市内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）＝＝＝＝＝ </a:t>
                      </a:r>
                      <a:r>
                        <a:rPr dirty="0" sz="950" spc="-2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8:30	9:00	10:30	11:15	12:30	12:45	</a:t>
                      </a:r>
                      <a:r>
                        <a:rPr dirty="0" sz="950" spc="-30">
                          <a:latin typeface="MS PGothic"/>
                          <a:cs typeface="MS PGothic"/>
                        </a:rPr>
                        <a:t>13:30</a:t>
                      </a:r>
                      <a:endParaRPr sz="9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012825" marR="2299970" indent="-806450">
                        <a:lnSpc>
                          <a:spcPct val="113700"/>
                        </a:lnSpc>
                        <a:tabLst>
                          <a:tab pos="1565910" algn="l"/>
                          <a:tab pos="5064760" algn="l"/>
                        </a:tabLst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＝＝＝＝＝＝＝＝足立美術館＝＝＝＝＝＝＝＝安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来</a:t>
                      </a:r>
                      <a:r>
                        <a:rPr dirty="0" sz="950" spc="-50">
                          <a:latin typeface="MS PGothic"/>
                          <a:cs typeface="MS PGothic"/>
                        </a:rPr>
                        <a:t>IC＝＝＝＝＝＝＝＝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最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寄</a:t>
                      </a:r>
                      <a:r>
                        <a:rPr dirty="0" sz="950" spc="-50">
                          <a:latin typeface="MS PGothic"/>
                          <a:cs typeface="MS PGothic"/>
                        </a:rPr>
                        <a:t>IC＝＝＝＝＝＝＝＝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岡山市内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14:1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5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15:3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18:0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頃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42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r" marR="11176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750">
                          <a:latin typeface="MS PGothic"/>
                          <a:cs typeface="MS PGothic"/>
                        </a:rPr>
                        <a:t>４</a:t>
                      </a:r>
                      <a:endParaRPr sz="17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5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150">
                        <a:latin typeface="MS PGothic"/>
                        <a:cs typeface="MS PGothic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150" spc="-35">
                          <a:latin typeface="MS PGothic"/>
                          <a:cs typeface="MS PGothic"/>
                        </a:rPr>
                        <a:t>（＊）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110">
                          <a:latin typeface="MS PGothic"/>
                          <a:cs typeface="MS PGothic"/>
                        </a:rPr>
                        <a:t>備考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55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◆当日の天候や道路事情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によ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遅れ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場合が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ございま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950" spc="-75">
                          <a:latin typeface="MS PGothic"/>
                          <a:cs typeface="MS PGothic"/>
                        </a:rPr>
                        <a:t>。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31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11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6355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5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5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1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=========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10">
                          <a:latin typeface="MS PGothic"/>
                          <a:cs typeface="MS PGothic"/>
                        </a:rPr>
                        <a:t>徒</a:t>
                      </a:r>
                      <a:r>
                        <a:rPr dirty="0" sz="900" spc="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歩</a:t>
                      </a:r>
                      <a:r>
                        <a:rPr dirty="0" sz="900" spc="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105">
                          <a:latin typeface="MS PGothic"/>
                          <a:cs typeface="MS PGothic"/>
                        </a:rPr>
                        <a:t>・・・・・・・・・・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14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114">
                          <a:latin typeface="MS PGothic"/>
                          <a:cs typeface="MS PGothic"/>
                        </a:rPr>
                        <a:t>ケー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14">
                          <a:latin typeface="MS PGothic"/>
                          <a:cs typeface="MS PGothic"/>
                        </a:rPr>
                        <a:t>艹艹艹艹艹艹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61134" y="7755444"/>
            <a:ext cx="203305" cy="124301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0987532" y="1514348"/>
            <a:ext cx="14230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5">
                <a:latin typeface="MS Gothic"/>
                <a:cs typeface="MS Gothic"/>
              </a:rPr>
              <a:t>（公社）鳥取県観光連盟</a:t>
            </a:r>
            <a:endParaRPr sz="1100">
              <a:latin typeface="MS Gothic"/>
              <a:cs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2021-10-01T05:14:04Z</dcterms:created>
  <dcterms:modified xsi:type="dcterms:W3CDTF">2021-10-01T05:14:04Z</dcterms:modified>
</cp:coreProperties>
</file>