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106400" cy="9258300"/>
  <p:notesSz cx="13106400" cy="92583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UI Gothic"/>
                <a:cs typeface="MS UI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UI Gothic"/>
                <a:cs typeface="MS UI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UI Gothic"/>
                <a:cs typeface="MS UI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0559" y="753110"/>
            <a:ext cx="3065280" cy="361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UI Gothic"/>
                <a:cs typeface="MS UI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7531" y="2094738"/>
            <a:ext cx="11864975" cy="5844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72745">
              <a:lnSpc>
                <a:spcPct val="100000"/>
              </a:lnSpc>
              <a:spcBef>
                <a:spcPts val="100"/>
              </a:spcBef>
            </a:pPr>
            <a:r>
              <a:rPr dirty="0" spc="260"/>
              <a:t>モデ</a:t>
            </a:r>
            <a:r>
              <a:rPr dirty="0" spc="345"/>
              <a:t>ル</a:t>
            </a:r>
            <a:r>
              <a:rPr dirty="0" spc="180"/>
              <a:t>コ</a:t>
            </a:r>
            <a:r>
              <a:rPr dirty="0" spc="260"/>
              <a:t>ー</a:t>
            </a:r>
            <a:r>
              <a:rPr dirty="0" spc="245"/>
              <a:t>ス</a:t>
            </a:r>
            <a:r>
              <a:rPr dirty="0" spc="-55"/>
              <a:t>（２</a:t>
            </a:r>
            <a:r>
              <a:rPr dirty="0" spc="-95"/>
              <a:t>泊</a:t>
            </a:r>
            <a:r>
              <a:rPr dirty="0" spc="-55"/>
              <a:t>３</a:t>
            </a:r>
            <a:r>
              <a:rPr dirty="0" spc="-105"/>
              <a:t>日</a:t>
            </a:r>
            <a:r>
              <a:rPr dirty="0"/>
              <a:t>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7531" y="1427225"/>
          <a:ext cx="8015605" cy="515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25"/>
                <a:gridCol w="1287780"/>
                <a:gridCol w="900430"/>
                <a:gridCol w="1007744"/>
                <a:gridCol w="1079500"/>
                <a:gridCol w="900429"/>
                <a:gridCol w="2520315"/>
              </a:tblGrid>
              <a:tr h="272795">
                <a:tc rowSpan="2">
                  <a:txBody>
                    <a:bodyPr/>
                    <a:lstStyle/>
                    <a:p>
                      <a:pPr marL="86995" marR="66675">
                        <a:lnSpc>
                          <a:spcPct val="108500"/>
                        </a:lnSpc>
                        <a:spcBef>
                          <a:spcPts val="555"/>
                        </a:spcBef>
                      </a:pPr>
                      <a:r>
                        <a:rPr dirty="0" sz="1000">
                          <a:latin typeface="MS UI Gothic"/>
                          <a:cs typeface="MS UI Gothic"/>
                        </a:rPr>
                        <a:t>行 先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704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383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MS UI Gothic"/>
                          <a:cs typeface="MS UI Gothic"/>
                        </a:rPr>
                        <a:t>方</a:t>
                      </a:r>
                      <a:r>
                        <a:rPr dirty="0" sz="1200" spc="225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200" spc="-5">
                          <a:latin typeface="MS UI Gothic"/>
                          <a:cs typeface="MS UI Gothic"/>
                        </a:rPr>
                        <a:t>面</a:t>
                      </a:r>
                      <a:endParaRPr sz="1200">
                        <a:latin typeface="MS UI Gothic"/>
                        <a:cs typeface="MS UI Gothic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401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200" spc="85">
                          <a:latin typeface="MS UI Gothic"/>
                          <a:cs typeface="MS UI Gothic"/>
                        </a:rPr>
                        <a:t>ク</a:t>
                      </a:r>
                      <a:r>
                        <a:rPr dirty="0" sz="1200" spc="90">
                          <a:latin typeface="MS UI Gothic"/>
                          <a:cs typeface="MS UI Gothic"/>
                        </a:rPr>
                        <a:t>ラ</a:t>
                      </a:r>
                      <a:r>
                        <a:rPr dirty="0" sz="1200" spc="160">
                          <a:latin typeface="MS UI Gothic"/>
                          <a:cs typeface="MS UI Gothic"/>
                        </a:rPr>
                        <a:t>ス</a:t>
                      </a:r>
                      <a:endParaRPr sz="1200">
                        <a:latin typeface="MS UI Gothic"/>
                        <a:cs typeface="MS UI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30"/>
                        </a:spcBef>
                        <a:tabLst>
                          <a:tab pos="681355" algn="l"/>
                        </a:tabLst>
                      </a:pPr>
                      <a:r>
                        <a:rPr dirty="0" sz="1000" spc="-105">
                          <a:latin typeface="MS UI Gothic"/>
                          <a:cs typeface="MS UI Gothic"/>
                        </a:rPr>
                        <a:t>生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徒	名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30"/>
                        </a:spcBef>
                        <a:tabLst>
                          <a:tab pos="582295" algn="l"/>
                        </a:tabLst>
                      </a:pPr>
                      <a:r>
                        <a:rPr dirty="0" sz="1000" spc="-105">
                          <a:latin typeface="MS UI Gothic"/>
                          <a:cs typeface="MS UI Gothic"/>
                        </a:rPr>
                        <a:t>写真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：	名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000">
                          <a:latin typeface="MS UI Gothic"/>
                          <a:cs typeface="MS UI Gothic"/>
                        </a:rPr>
                        <a:t>合</a:t>
                      </a:r>
                      <a:r>
                        <a:rPr dirty="0" sz="1000" spc="145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計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  <a:spcBef>
                          <a:spcPts val="430"/>
                        </a:spcBef>
                        <a:tabLst>
                          <a:tab pos="758825" algn="l"/>
                        </a:tabLst>
                      </a:pPr>
                      <a:r>
                        <a:rPr dirty="0" sz="1000">
                          <a:latin typeface="MS UI Gothic"/>
                          <a:cs typeface="MS UI Gothic"/>
                        </a:rPr>
                        <a:t>泊</a:t>
                      </a:r>
                      <a:r>
                        <a:rPr dirty="0" sz="1000" spc="204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日	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食事条件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：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朝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／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昼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／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夕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２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546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326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04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240"/>
                        </a:spcBef>
                        <a:tabLst>
                          <a:tab pos="681355" algn="l"/>
                        </a:tabLst>
                      </a:pPr>
                      <a:r>
                        <a:rPr dirty="0" sz="1000" spc="-105">
                          <a:latin typeface="MS UI Gothic"/>
                          <a:cs typeface="MS UI Gothic"/>
                        </a:rPr>
                        <a:t>引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率	名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304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240"/>
                        </a:spcBef>
                        <a:tabLst>
                          <a:tab pos="618490" algn="l"/>
                        </a:tabLst>
                      </a:pPr>
                      <a:r>
                        <a:rPr dirty="0" sz="1000" spc="-105">
                          <a:latin typeface="MS UI Gothic"/>
                          <a:cs typeface="MS UI Gothic"/>
                        </a:rPr>
                        <a:t>添乗員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：	名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304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000">
                          <a:latin typeface="MS UI Gothic"/>
                          <a:cs typeface="MS UI Gothic"/>
                        </a:rPr>
                        <a:t>名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304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240"/>
                        </a:spcBef>
                        <a:tabLst>
                          <a:tab pos="523240" algn="l"/>
                        </a:tabLst>
                      </a:pPr>
                      <a:r>
                        <a:rPr dirty="0" sz="1000" spc="-105">
                          <a:latin typeface="MS UI Gothic"/>
                          <a:cs typeface="MS UI Gothic"/>
                        </a:rPr>
                        <a:t>旅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館	泊</a:t>
                      </a:r>
                      <a:r>
                        <a:rPr dirty="0" sz="1000" spc="180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・</a:t>
                      </a:r>
                      <a:r>
                        <a:rPr dirty="0" sz="1000" spc="225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車船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中</a:t>
                      </a:r>
                      <a:r>
                        <a:rPr dirty="0" sz="1000" spc="185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〆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泊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304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7232" y="1925829"/>
            <a:ext cx="2009139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9810" algn="l"/>
                <a:tab pos="1290955" algn="l"/>
              </a:tabLst>
            </a:pPr>
            <a:r>
              <a:rPr dirty="0" sz="1000" spc="75">
                <a:latin typeface="MS UI Gothic"/>
                <a:cs typeface="MS UI Gothic"/>
              </a:rPr>
              <a:t>ご</a:t>
            </a:r>
            <a:r>
              <a:rPr dirty="0" sz="1000" spc="-100">
                <a:latin typeface="MS UI Gothic"/>
                <a:cs typeface="MS UI Gothic"/>
              </a:rPr>
              <a:t>旅</a:t>
            </a:r>
            <a:r>
              <a:rPr dirty="0" sz="1000" spc="-105">
                <a:latin typeface="MS UI Gothic"/>
                <a:cs typeface="MS UI Gothic"/>
              </a:rPr>
              <a:t>行期日</a:t>
            </a:r>
            <a:r>
              <a:rPr dirty="0" sz="1000" spc="-55">
                <a:latin typeface="MS UI Gothic"/>
                <a:cs typeface="MS UI Gothic"/>
              </a:rPr>
              <a:t>：</a:t>
            </a:r>
            <a:r>
              <a:rPr dirty="0" sz="1000" spc="-105">
                <a:latin typeface="MS UI Gothic"/>
                <a:cs typeface="MS UI Gothic"/>
              </a:rPr>
              <a:t>令</a:t>
            </a:r>
            <a:r>
              <a:rPr dirty="0" sz="1000">
                <a:latin typeface="MS UI Gothic"/>
                <a:cs typeface="MS UI Gothic"/>
              </a:rPr>
              <a:t>和	年	月</a:t>
            </a:r>
            <a:r>
              <a:rPr dirty="0" sz="1000" spc="180">
                <a:latin typeface="MS UI Gothic"/>
                <a:cs typeface="MS UI Gothic"/>
              </a:rPr>
              <a:t> </a:t>
            </a:r>
            <a:r>
              <a:rPr dirty="0" sz="1000" spc="-105">
                <a:latin typeface="MS UI Gothic"/>
                <a:cs typeface="MS UI Gothic"/>
              </a:rPr>
              <a:t>日</a:t>
            </a:r>
            <a:r>
              <a:rPr dirty="0" sz="1000">
                <a:latin typeface="MS UI Gothic"/>
                <a:cs typeface="MS UI Gothic"/>
              </a:rPr>
              <a:t>（</a:t>
            </a:r>
            <a:r>
              <a:rPr dirty="0" sz="1000" spc="225">
                <a:latin typeface="MS UI Gothic"/>
                <a:cs typeface="MS UI Gothic"/>
              </a:rPr>
              <a:t> </a:t>
            </a:r>
            <a:r>
              <a:rPr dirty="0" sz="1000">
                <a:latin typeface="MS UI Gothic"/>
                <a:cs typeface="MS UI Gothic"/>
              </a:rPr>
              <a:t>）</a:t>
            </a:r>
            <a:r>
              <a:rPr dirty="0" sz="1000" spc="229">
                <a:latin typeface="MS UI Gothic"/>
                <a:cs typeface="MS UI Gothic"/>
              </a:rPr>
              <a:t> </a:t>
            </a:r>
            <a:r>
              <a:rPr dirty="0" sz="1000">
                <a:latin typeface="MS UI Gothic"/>
                <a:cs typeface="MS UI Gothic"/>
              </a:rPr>
              <a:t>～</a:t>
            </a:r>
            <a:endParaRPr sz="1000">
              <a:latin typeface="MS UI Gothic"/>
              <a:cs typeface="MS UI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78558" y="1925829"/>
            <a:ext cx="60960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2575" algn="l"/>
              </a:tabLst>
            </a:pPr>
            <a:r>
              <a:rPr dirty="0" sz="1000">
                <a:latin typeface="MS UI Gothic"/>
                <a:cs typeface="MS UI Gothic"/>
              </a:rPr>
              <a:t>月	</a:t>
            </a:r>
            <a:r>
              <a:rPr dirty="0" sz="1000" spc="-105">
                <a:latin typeface="MS UI Gothic"/>
                <a:cs typeface="MS UI Gothic"/>
              </a:rPr>
              <a:t>日</a:t>
            </a:r>
            <a:r>
              <a:rPr dirty="0" sz="1000">
                <a:latin typeface="MS UI Gothic"/>
                <a:cs typeface="MS UI Gothic"/>
              </a:rPr>
              <a:t>（</a:t>
            </a:r>
            <a:r>
              <a:rPr dirty="0" sz="1000" spc="175">
                <a:latin typeface="MS UI Gothic"/>
                <a:cs typeface="MS UI Gothic"/>
              </a:rPr>
              <a:t> </a:t>
            </a:r>
            <a:r>
              <a:rPr dirty="0" sz="1000">
                <a:latin typeface="MS UI Gothic"/>
                <a:cs typeface="MS UI Gothic"/>
              </a:rPr>
              <a:t>）</a:t>
            </a:r>
            <a:endParaRPr sz="1000">
              <a:latin typeface="MS UI Gothic"/>
              <a:cs typeface="MS UI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549880" y="1924305"/>
            <a:ext cx="102870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5">
                <a:latin typeface="MS UI Gothic"/>
                <a:cs typeface="MS UI Gothic"/>
              </a:rPr>
              <a:t>202</a:t>
            </a:r>
            <a:r>
              <a:rPr dirty="0" sz="1000">
                <a:latin typeface="MS UI Gothic"/>
                <a:cs typeface="MS UI Gothic"/>
              </a:rPr>
              <a:t>1</a:t>
            </a:r>
            <a:r>
              <a:rPr dirty="0" sz="1000" spc="-135">
                <a:latin typeface="MS UI Gothic"/>
                <a:cs typeface="MS UI Gothic"/>
              </a:rPr>
              <a:t> </a:t>
            </a:r>
            <a:r>
              <a:rPr dirty="0" sz="1000" spc="-100">
                <a:latin typeface="MS UI Gothic"/>
                <a:cs typeface="MS UI Gothic"/>
              </a:rPr>
              <a:t>年</a:t>
            </a:r>
            <a:r>
              <a:rPr dirty="0" sz="1000" spc="-55">
                <a:latin typeface="MS UI Gothic"/>
                <a:cs typeface="MS UI Gothic"/>
              </a:rPr>
              <a:t>９</a:t>
            </a:r>
            <a:r>
              <a:rPr dirty="0" sz="1000" spc="-100">
                <a:latin typeface="MS UI Gothic"/>
                <a:cs typeface="MS UI Gothic"/>
              </a:rPr>
              <a:t>月</a:t>
            </a:r>
            <a:r>
              <a:rPr dirty="0" sz="1000" spc="-55">
                <a:latin typeface="MS UI Gothic"/>
                <a:cs typeface="MS UI Gothic"/>
              </a:rPr>
              <a:t>１</a:t>
            </a:r>
            <a:r>
              <a:rPr dirty="0" sz="1000" spc="-105">
                <a:latin typeface="MS UI Gothic"/>
                <a:cs typeface="MS UI Gothic"/>
              </a:rPr>
              <a:t>日作</a:t>
            </a:r>
            <a:r>
              <a:rPr dirty="0" sz="1000">
                <a:latin typeface="MS UI Gothic"/>
                <a:cs typeface="MS UI Gothic"/>
              </a:rPr>
              <a:t>成</a:t>
            </a:r>
            <a:endParaRPr sz="1000">
              <a:latin typeface="MS UI Gothic"/>
              <a:cs typeface="MS UI Gothic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827531" y="2094738"/>
          <a:ext cx="11864975" cy="5844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"/>
                <a:gridCol w="85090"/>
                <a:gridCol w="426720"/>
                <a:gridCol w="403225"/>
                <a:gridCol w="238759"/>
                <a:gridCol w="975360"/>
                <a:gridCol w="314960"/>
                <a:gridCol w="746125"/>
                <a:gridCol w="796925"/>
                <a:gridCol w="1268729"/>
                <a:gridCol w="974090"/>
                <a:gridCol w="1031875"/>
                <a:gridCol w="867409"/>
                <a:gridCol w="721359"/>
                <a:gridCol w="1082040"/>
                <a:gridCol w="991234"/>
                <a:gridCol w="522604"/>
              </a:tblGrid>
              <a:tr h="273557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800" spc="-105">
                          <a:latin typeface="MS UI Gothic"/>
                          <a:cs typeface="MS UI Gothic"/>
                        </a:rPr>
                        <a:t>日</a:t>
                      </a:r>
                      <a:r>
                        <a:rPr dirty="0" sz="800" spc="-5">
                          <a:latin typeface="MS UI Gothic"/>
                          <a:cs typeface="MS UI Gothic"/>
                        </a:rPr>
                        <a:t>次</a:t>
                      </a:r>
                      <a:endParaRPr sz="800">
                        <a:latin typeface="MS UI Gothic"/>
                        <a:cs typeface="MS UI Gothic"/>
                      </a:endParaRPr>
                    </a:p>
                  </a:txBody>
                  <a:tcPr marL="0" marR="0" marB="0" marT="711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 spc="-105">
                          <a:latin typeface="MS UI Gothic"/>
                          <a:cs typeface="MS UI Gothic"/>
                        </a:rPr>
                        <a:t>月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日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5524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434"/>
                        </a:spcBef>
                        <a:tabLst>
                          <a:tab pos="1140460" algn="l"/>
                        </a:tabLst>
                      </a:pPr>
                      <a:r>
                        <a:rPr dirty="0" sz="1000">
                          <a:latin typeface="MS UI Gothic"/>
                          <a:cs typeface="MS UI Gothic"/>
                        </a:rPr>
                        <a:t>行	程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5524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 spc="-105">
                          <a:latin typeface="MS UI Gothic"/>
                          <a:cs typeface="MS UI Gothic"/>
                        </a:rPr>
                        <a:t>宿泊施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設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5524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000">
                          <a:latin typeface="MS UI Gothic"/>
                          <a:cs typeface="MS UI Gothic"/>
                        </a:rPr>
                        <a:t>備</a:t>
                      </a:r>
                      <a:r>
                        <a:rPr dirty="0" sz="1000" spc="145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考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5524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900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>
                          <a:latin typeface="MS UI Gothic"/>
                          <a:cs typeface="MS UI Gothic"/>
                        </a:rPr>
                        <a:t>１</a:t>
                      </a:r>
                      <a:endParaRPr sz="1800">
                        <a:latin typeface="MS UI Gothic"/>
                        <a:cs typeface="MS UI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5875">
                        <a:lnSpc>
                          <a:spcPct val="100000"/>
                        </a:lnSpc>
                      </a:pPr>
                      <a:r>
                        <a:rPr dirty="0" sz="1200" spc="-55">
                          <a:latin typeface="MS UI Gothic"/>
                          <a:cs typeface="MS UI Gothic"/>
                        </a:rPr>
                        <a:t>＊＊＊＊</a:t>
                      </a:r>
                      <a:r>
                        <a:rPr dirty="0" sz="1200" spc="-5">
                          <a:latin typeface="MS UI Gothic"/>
                          <a:cs typeface="MS UI Gothic"/>
                        </a:rPr>
                        <a:t>年</a:t>
                      </a:r>
                      <a:endParaRPr sz="1200">
                        <a:latin typeface="MS UI Gothic"/>
                        <a:cs typeface="MS UI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40">
                          <a:latin typeface="MS UI Gothic"/>
                          <a:cs typeface="MS UI Gothic"/>
                        </a:rPr>
                        <a:t>＊／＊＊</a:t>
                      </a:r>
                      <a:endParaRPr sz="1200">
                        <a:latin typeface="MS UI Gothic"/>
                        <a:cs typeface="MS UI Gothic"/>
                      </a:endParaRPr>
                    </a:p>
                    <a:p>
                      <a:pPr algn="ctr" marL="825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UI Gothic"/>
                          <a:cs typeface="MS UI Gothic"/>
                        </a:rPr>
                        <a:t>（＊）</a:t>
                      </a:r>
                      <a:endParaRPr sz="1200">
                        <a:latin typeface="MS UI Gothic"/>
                        <a:cs typeface="MS UI Gothic"/>
                      </a:endParaRPr>
                    </a:p>
                  </a:txBody>
                  <a:tcPr marL="0" marR="0" marB="0" marT="57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899160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2007870" algn="l"/>
                        </a:tabLst>
                      </a:pPr>
                      <a:r>
                        <a:rPr dirty="0" sz="900" spc="85">
                          <a:latin typeface="MS UI Gothic"/>
                          <a:cs typeface="MS UI Gothic"/>
                        </a:rPr>
                        <a:t>バ</a:t>
                      </a:r>
                      <a:r>
                        <a:rPr dirty="0" sz="900" spc="120">
                          <a:latin typeface="MS UI Gothic"/>
                          <a:cs typeface="MS UI Gothic"/>
                        </a:rPr>
                        <a:t>ス	</a:t>
                      </a:r>
                      <a:r>
                        <a:rPr dirty="0" sz="900" spc="-110">
                          <a:latin typeface="MS UI Gothic"/>
                          <a:cs typeface="MS UI Gothic"/>
                        </a:rPr>
                        <a:t>岡</a:t>
                      </a:r>
                      <a:r>
                        <a:rPr dirty="0" sz="900" spc="-105">
                          <a:latin typeface="MS UI Gothic"/>
                          <a:cs typeface="MS UI Gothic"/>
                        </a:rPr>
                        <a:t>山</a:t>
                      </a:r>
                      <a:r>
                        <a:rPr dirty="0" sz="900" spc="-110">
                          <a:latin typeface="MS UI Gothic"/>
                          <a:cs typeface="MS UI Gothic"/>
                        </a:rPr>
                        <a:t>道</a:t>
                      </a:r>
                      <a:r>
                        <a:rPr dirty="0" sz="900" spc="-60">
                          <a:latin typeface="MS UI Gothic"/>
                          <a:cs typeface="MS UI Gothic"/>
                        </a:rPr>
                        <a:t>・</a:t>
                      </a:r>
                      <a:r>
                        <a:rPr dirty="0" sz="900" spc="-105">
                          <a:latin typeface="MS UI Gothic"/>
                          <a:cs typeface="MS UI Gothic"/>
                        </a:rPr>
                        <a:t>米</a:t>
                      </a:r>
                      <a:r>
                        <a:rPr dirty="0" sz="900" spc="-110">
                          <a:latin typeface="MS UI Gothic"/>
                          <a:cs typeface="MS UI Gothic"/>
                        </a:rPr>
                        <a:t>子</a:t>
                      </a:r>
                      <a:r>
                        <a:rPr dirty="0" sz="900" spc="-105">
                          <a:latin typeface="MS UI Gothic"/>
                          <a:cs typeface="MS UI Gothic"/>
                        </a:rPr>
                        <a:t>道</a:t>
                      </a:r>
                      <a:r>
                        <a:rPr dirty="0" sz="900" spc="-60">
                          <a:latin typeface="MS UI Gothic"/>
                          <a:cs typeface="MS UI Gothic"/>
                        </a:rPr>
                        <a:t>・</a:t>
                      </a:r>
                      <a:r>
                        <a:rPr dirty="0" sz="900" spc="-110">
                          <a:latin typeface="MS UI Gothic"/>
                          <a:cs typeface="MS UI Gothic"/>
                        </a:rPr>
                        <a:t>山</a:t>
                      </a:r>
                      <a:r>
                        <a:rPr dirty="0" sz="900" spc="-105">
                          <a:latin typeface="MS UI Gothic"/>
                          <a:cs typeface="MS UI Gothic"/>
                        </a:rPr>
                        <a:t>陰</a:t>
                      </a:r>
                      <a:r>
                        <a:rPr dirty="0" sz="900" spc="-5">
                          <a:latin typeface="MS UI Gothic"/>
                          <a:cs typeface="MS UI Gothic"/>
                        </a:rPr>
                        <a:t>道</a:t>
                      </a:r>
                      <a:endParaRPr sz="900">
                        <a:latin typeface="MS UI Gothic"/>
                        <a:cs typeface="MS UI Gothic"/>
                      </a:endParaRPr>
                    </a:p>
                    <a:p>
                      <a:pPr marL="507365" marR="283845" indent="-329565">
                        <a:lnSpc>
                          <a:spcPct val="108000"/>
                        </a:lnSpc>
                        <a:spcBef>
                          <a:spcPts val="15"/>
                        </a:spcBef>
                        <a:tabLst>
                          <a:tab pos="4134485" algn="l"/>
                          <a:tab pos="6442710" algn="l"/>
                        </a:tabLst>
                      </a:pPr>
                      <a:r>
                        <a:rPr dirty="0" sz="1000" spc="-105">
                          <a:latin typeface="MS UI Gothic"/>
                          <a:cs typeface="MS UI Gothic"/>
                        </a:rPr>
                        <a:t>岡山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市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内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＝＝＝＝＝＝＝＝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最</a:t>
                      </a:r>
                      <a:r>
                        <a:rPr dirty="0" sz="1000" spc="130">
                          <a:latin typeface="MS UI Gothic"/>
                          <a:cs typeface="MS UI Gothic"/>
                        </a:rPr>
                        <a:t>寄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IC＝＝＝＝＝＝＝＝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斐</a:t>
                      </a:r>
                      <a:r>
                        <a:rPr dirty="0" sz="1000" spc="130">
                          <a:latin typeface="MS UI Gothic"/>
                          <a:cs typeface="MS UI Gothic"/>
                        </a:rPr>
                        <a:t>川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IC＝＝＝＝＝＝＝＝「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島根県立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古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代出雲歴史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博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物館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」「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出雲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大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社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」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参拝</a:t>
                      </a:r>
                      <a:r>
                        <a:rPr dirty="0" sz="1000" spc="-45">
                          <a:latin typeface="MS UI Gothic"/>
                          <a:cs typeface="MS UI Gothic"/>
                        </a:rPr>
                        <a:t>＝＝＝＝＝＝＝＝ </a:t>
                      </a:r>
                      <a:r>
                        <a:rPr dirty="0" sz="1000" spc="-40">
                          <a:latin typeface="MS UI Gothic"/>
                          <a:cs typeface="MS UI Gothic"/>
                        </a:rPr>
                        <a:t> 7:00</a:t>
                      </a:r>
                      <a:r>
                        <a:rPr dirty="0" sz="1000" spc="-130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頃	</a:t>
                      </a:r>
                      <a:r>
                        <a:rPr dirty="0" sz="1000" spc="-40">
                          <a:latin typeface="MS UI Gothic"/>
                          <a:cs typeface="MS UI Gothic"/>
                        </a:rPr>
                        <a:t>10:30	12:30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72515" marR="2616200" indent="-852169">
                        <a:lnSpc>
                          <a:spcPct val="108500"/>
                        </a:lnSpc>
                        <a:spcBef>
                          <a:spcPts val="5"/>
                        </a:spcBef>
                        <a:tabLst>
                          <a:tab pos="1778000" algn="l"/>
                          <a:tab pos="2789555" algn="l"/>
                          <a:tab pos="3420110" algn="l"/>
                          <a:tab pos="4446905" algn="l"/>
                        </a:tabLst>
                      </a:pPr>
                      <a:r>
                        <a:rPr dirty="0" sz="1000" spc="-55">
                          <a:latin typeface="MS UI Gothic"/>
                          <a:cs typeface="MS UI Gothic"/>
                        </a:rPr>
                        <a:t>＝＝＝＝＝＝＝＝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出雲市内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（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昼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食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）＝＝＝＝＝＝＝＝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国宝</a:t>
                      </a:r>
                      <a:r>
                        <a:rPr dirty="0" sz="1000" spc="-45">
                          <a:latin typeface="MS UI Gothic"/>
                          <a:cs typeface="MS UI Gothic"/>
                        </a:rPr>
                        <a:t>「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松江城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」＝＝＝＝＝＝＝＝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皆生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温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泉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（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泊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） </a:t>
                      </a:r>
                      <a:r>
                        <a:rPr dirty="0" sz="1000" spc="-290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12</a:t>
                      </a:r>
                      <a:r>
                        <a:rPr dirty="0" sz="1000" spc="-50">
                          <a:latin typeface="MS UI Gothic"/>
                          <a:cs typeface="MS UI Gothic"/>
                        </a:rPr>
                        <a:t>: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4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5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	</a:t>
                      </a:r>
                      <a:r>
                        <a:rPr dirty="0" sz="1000" spc="-45">
                          <a:latin typeface="MS UI Gothic"/>
                          <a:cs typeface="MS UI Gothic"/>
                        </a:rPr>
                        <a:t>1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3:</a:t>
                      </a:r>
                      <a:r>
                        <a:rPr dirty="0" sz="1000" spc="-45">
                          <a:latin typeface="MS UI Gothic"/>
                          <a:cs typeface="MS UI Gothic"/>
                        </a:rPr>
                        <a:t>4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0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	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1</a:t>
                      </a:r>
                      <a:r>
                        <a:rPr dirty="0" sz="1000" spc="-45">
                          <a:latin typeface="MS UI Gothic"/>
                          <a:cs typeface="MS UI Gothic"/>
                        </a:rPr>
                        <a:t>4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:4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0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	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1</a:t>
                      </a:r>
                      <a:r>
                        <a:rPr dirty="0" sz="1000" spc="-45">
                          <a:latin typeface="MS UI Gothic"/>
                          <a:cs typeface="MS UI Gothic"/>
                        </a:rPr>
                        <a:t>6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:0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0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	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1</a:t>
                      </a:r>
                      <a:r>
                        <a:rPr dirty="0" sz="1000" spc="-45">
                          <a:latin typeface="MS UI Gothic"/>
                          <a:cs typeface="MS UI Gothic"/>
                        </a:rPr>
                        <a:t>7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:0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0</a:t>
                      </a:r>
                      <a:r>
                        <a:rPr dirty="0" sz="1000" spc="-130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頃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95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763905" marR="643890" indent="-102235">
                        <a:lnSpc>
                          <a:spcPct val="1896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MS UI Gothic"/>
                          <a:cs typeface="MS UI Gothic"/>
                        </a:rPr>
                        <a:t>【</a:t>
                      </a:r>
                      <a:r>
                        <a:rPr dirty="0" sz="1200" spc="295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200" spc="-105">
                          <a:latin typeface="MS UI Gothic"/>
                          <a:cs typeface="MS UI Gothic"/>
                        </a:rPr>
                        <a:t>鳥</a:t>
                      </a:r>
                      <a:r>
                        <a:rPr dirty="0" sz="1200" spc="-110">
                          <a:latin typeface="MS UI Gothic"/>
                          <a:cs typeface="MS UI Gothic"/>
                        </a:rPr>
                        <a:t>取</a:t>
                      </a:r>
                      <a:r>
                        <a:rPr dirty="0" sz="1200" spc="-5">
                          <a:latin typeface="MS UI Gothic"/>
                          <a:cs typeface="MS UI Gothic"/>
                        </a:rPr>
                        <a:t>県</a:t>
                      </a:r>
                      <a:r>
                        <a:rPr dirty="0" sz="1200" spc="250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200" spc="-5">
                          <a:latin typeface="MS UI Gothic"/>
                          <a:cs typeface="MS UI Gothic"/>
                        </a:rPr>
                        <a:t>】 </a:t>
                      </a:r>
                      <a:r>
                        <a:rPr dirty="0" sz="1200" spc="-105">
                          <a:latin typeface="MS UI Gothic"/>
                          <a:cs typeface="MS UI Gothic"/>
                        </a:rPr>
                        <a:t>皆生</a:t>
                      </a:r>
                      <a:r>
                        <a:rPr dirty="0" sz="1200" spc="-110">
                          <a:latin typeface="MS UI Gothic"/>
                          <a:cs typeface="MS UI Gothic"/>
                        </a:rPr>
                        <a:t>温</a:t>
                      </a:r>
                      <a:r>
                        <a:rPr dirty="0" sz="1200" spc="-5">
                          <a:latin typeface="MS UI Gothic"/>
                          <a:cs typeface="MS UI Gothic"/>
                        </a:rPr>
                        <a:t>泉</a:t>
                      </a:r>
                      <a:endParaRPr sz="1200">
                        <a:latin typeface="MS UI Gothic"/>
                        <a:cs typeface="MS UI Gothic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9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595755">
                        <a:lnSpc>
                          <a:spcPts val="1080"/>
                        </a:lnSpc>
                        <a:spcBef>
                          <a:spcPts val="75"/>
                        </a:spcBef>
                      </a:pPr>
                      <a:r>
                        <a:rPr dirty="0" sz="900" spc="-55">
                          <a:latin typeface="MS UI Gothic"/>
                          <a:cs typeface="MS UI Gothic"/>
                        </a:rPr>
                        <a:t>※</a:t>
                      </a:r>
                      <a:r>
                        <a:rPr dirty="0" sz="900" spc="-110">
                          <a:latin typeface="MS UI Gothic"/>
                          <a:cs typeface="MS UI Gothic"/>
                        </a:rPr>
                        <a:t>西</a:t>
                      </a:r>
                      <a:r>
                        <a:rPr dirty="0" sz="900" spc="-105">
                          <a:latin typeface="MS UI Gothic"/>
                          <a:cs typeface="MS UI Gothic"/>
                        </a:rPr>
                        <a:t>日</a:t>
                      </a:r>
                      <a:r>
                        <a:rPr dirty="0" sz="900" spc="-110">
                          <a:latin typeface="MS UI Gothic"/>
                          <a:cs typeface="MS UI Gothic"/>
                        </a:rPr>
                        <a:t>本最</a:t>
                      </a:r>
                      <a:r>
                        <a:rPr dirty="0" sz="900" spc="-105">
                          <a:latin typeface="MS UI Gothic"/>
                          <a:cs typeface="MS UI Gothic"/>
                        </a:rPr>
                        <a:t>大</a:t>
                      </a:r>
                      <a:r>
                        <a:rPr dirty="0" sz="900" spc="-5">
                          <a:latin typeface="MS UI Gothic"/>
                          <a:cs typeface="MS UI Gothic"/>
                        </a:rPr>
                        <a:t>級</a:t>
                      </a:r>
                      <a:endParaRPr sz="900">
                        <a:latin typeface="MS UI Gothic"/>
                        <a:cs typeface="MS UI Gothic"/>
                      </a:endParaRPr>
                    </a:p>
                  </a:txBody>
                  <a:tcPr marL="0" marR="0" marB="0" marT="95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5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78435">
                        <a:lnSpc>
                          <a:spcPts val="1190"/>
                        </a:lnSpc>
                        <a:spcBef>
                          <a:spcPts val="10"/>
                        </a:spcBef>
                      </a:pPr>
                      <a:r>
                        <a:rPr dirty="0" sz="1000" spc="-105">
                          <a:latin typeface="MS UI Gothic"/>
                          <a:cs typeface="MS UI Gothic"/>
                        </a:rPr>
                        <a:t>皆生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温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泉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＝＝＝＝＝＝＝＝</a:t>
                      </a:r>
                      <a:r>
                        <a:rPr dirty="0" sz="1000" spc="85">
                          <a:latin typeface="MS UI Gothic"/>
                          <a:cs typeface="MS UI Gothic"/>
                        </a:rPr>
                        <a:t>と</a:t>
                      </a:r>
                      <a:r>
                        <a:rPr dirty="0" sz="1000" spc="125">
                          <a:latin typeface="MS UI Gothic"/>
                          <a:cs typeface="MS UI Gothic"/>
                        </a:rPr>
                        <a:t>っ</a:t>
                      </a:r>
                      <a:r>
                        <a:rPr dirty="0" sz="1000" spc="80">
                          <a:latin typeface="MS UI Gothic"/>
                          <a:cs typeface="MS UI Gothic"/>
                        </a:rPr>
                        <a:t>と</a:t>
                      </a:r>
                      <a:r>
                        <a:rPr dirty="0" sz="1000" spc="60">
                          <a:latin typeface="MS UI Gothic"/>
                          <a:cs typeface="MS UI Gothic"/>
                        </a:rPr>
                        <a:t>り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花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回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廊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＝＝＝＝＝＝＝＝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大山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森</a:t>
                      </a:r>
                      <a:r>
                        <a:rPr dirty="0" sz="1000" spc="130">
                          <a:latin typeface="MS UI Gothic"/>
                          <a:cs typeface="MS UI Gothic"/>
                        </a:rPr>
                        <a:t>の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国</a:t>
                      </a:r>
                      <a:r>
                        <a:rPr dirty="0" sz="1000" spc="-45">
                          <a:latin typeface="MS UI Gothic"/>
                          <a:cs typeface="MS UI Gothic"/>
                        </a:rPr>
                        <a:t>（</a:t>
                      </a:r>
                      <a:r>
                        <a:rPr dirty="0" sz="1000" spc="95">
                          <a:latin typeface="MS UI Gothic"/>
                          <a:cs typeface="MS UI Gothic"/>
                        </a:rPr>
                        <a:t>ア</a:t>
                      </a:r>
                      <a:r>
                        <a:rPr dirty="0" sz="1000" spc="50">
                          <a:latin typeface="MS UI Gothic"/>
                          <a:cs typeface="MS UI Gothic"/>
                        </a:rPr>
                        <a:t>ク</a:t>
                      </a:r>
                      <a:r>
                        <a:rPr dirty="0" sz="1000" spc="70">
                          <a:latin typeface="MS UI Gothic"/>
                          <a:cs typeface="MS UI Gothic"/>
                        </a:rPr>
                        <a:t>テ</a:t>
                      </a:r>
                      <a:r>
                        <a:rPr dirty="0" sz="1000" spc="35">
                          <a:latin typeface="MS UI Gothic"/>
                          <a:cs typeface="MS UI Gothic"/>
                        </a:rPr>
                        <a:t>ィ</a:t>
                      </a:r>
                      <a:r>
                        <a:rPr dirty="0" sz="1000" spc="100">
                          <a:latin typeface="MS UI Gothic"/>
                          <a:cs typeface="MS UI Gothic"/>
                        </a:rPr>
                        <a:t>ビ</a:t>
                      </a:r>
                      <a:r>
                        <a:rPr dirty="0" sz="1000" spc="65">
                          <a:latin typeface="MS UI Gothic"/>
                          <a:cs typeface="MS UI Gothic"/>
                        </a:rPr>
                        <a:t>テ</a:t>
                      </a:r>
                      <a:r>
                        <a:rPr dirty="0" sz="1000" spc="35">
                          <a:latin typeface="MS UI Gothic"/>
                          <a:cs typeface="MS UI Gothic"/>
                        </a:rPr>
                        <a:t>ィ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体験</a:t>
                      </a:r>
                      <a:r>
                        <a:rPr dirty="0" sz="1000" spc="80">
                          <a:latin typeface="MS UI Gothic"/>
                          <a:cs typeface="MS UI Gothic"/>
                        </a:rPr>
                        <a:t>と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昼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食</a:t>
                      </a:r>
                      <a:r>
                        <a:rPr dirty="0" sz="1000" spc="-50">
                          <a:latin typeface="MS UI Gothic"/>
                          <a:cs typeface="MS UI Gothic"/>
                        </a:rPr>
                        <a:t>）＝＝＝＝＝＝＝＝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7126"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1380"/>
                        </a:spcBef>
                      </a:pPr>
                      <a:r>
                        <a:rPr dirty="0" sz="1800">
                          <a:latin typeface="MS UI Gothic"/>
                          <a:cs typeface="MS UI Gothic"/>
                        </a:rPr>
                        <a:t>２</a:t>
                      </a:r>
                      <a:endParaRPr sz="1800">
                        <a:latin typeface="MS UI Gothic"/>
                        <a:cs typeface="MS UI Gothic"/>
                      </a:endParaRPr>
                    </a:p>
                  </a:txBody>
                  <a:tcPr marL="0" marR="0" marB="0" marT="1752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 spc="-40">
                          <a:latin typeface="MS UI Gothic"/>
                          <a:cs typeface="MS UI Gothic"/>
                        </a:rPr>
                        <a:t>＊／＊＊</a:t>
                      </a:r>
                      <a:endParaRPr sz="1200">
                        <a:latin typeface="MS UI Gothic"/>
                        <a:cs typeface="MS UI Gothic"/>
                      </a:endParaRPr>
                    </a:p>
                    <a:p>
                      <a:pPr algn="ctr" marL="825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UI Gothic"/>
                          <a:cs typeface="MS UI Gothic"/>
                        </a:rPr>
                        <a:t>（＊）</a:t>
                      </a:r>
                      <a:endParaRPr sz="1200">
                        <a:latin typeface="MS UI Gothic"/>
                        <a:cs typeface="MS UI Gothic"/>
                      </a:endParaRPr>
                    </a:p>
                  </a:txBody>
                  <a:tcPr marL="0" marR="0" marB="0" marT="1244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499109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1534795" algn="l"/>
                          <a:tab pos="2115185" algn="l"/>
                          <a:tab pos="3209290" algn="l"/>
                          <a:tab pos="4907280" algn="l"/>
                        </a:tabLst>
                      </a:pPr>
                      <a:r>
                        <a:rPr dirty="0" sz="1000" spc="-40">
                          <a:latin typeface="MS UI Gothic"/>
                          <a:cs typeface="MS UI Gothic"/>
                        </a:rPr>
                        <a:t>8:30	9:00	</a:t>
                      </a:r>
                      <a:r>
                        <a:rPr dirty="0" sz="1000" spc="-45">
                          <a:latin typeface="MS UI Gothic"/>
                          <a:cs typeface="MS UI Gothic"/>
                        </a:rPr>
                        <a:t>10:00	10:30	</a:t>
                      </a:r>
                      <a:r>
                        <a:rPr dirty="0" sz="1000" spc="-40">
                          <a:latin typeface="MS UI Gothic"/>
                          <a:cs typeface="MS UI Gothic"/>
                        </a:rPr>
                        <a:t>13:30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34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60">
                          <a:latin typeface="MS UI Gothic"/>
                          <a:cs typeface="MS UI Gothic"/>
                        </a:rPr>
                        <a:t>※</a:t>
                      </a:r>
                      <a:r>
                        <a:rPr dirty="0" sz="900" spc="-110">
                          <a:latin typeface="MS UI Gothic"/>
                          <a:cs typeface="MS UI Gothic"/>
                        </a:rPr>
                        <a:t>名探</a:t>
                      </a:r>
                      <a:r>
                        <a:rPr dirty="0" sz="900" spc="-105">
                          <a:latin typeface="MS UI Gothic"/>
                          <a:cs typeface="MS UI Gothic"/>
                        </a:rPr>
                        <a:t>偵</a:t>
                      </a:r>
                      <a:r>
                        <a:rPr dirty="0" sz="900" spc="35">
                          <a:latin typeface="MS UI Gothic"/>
                          <a:cs typeface="MS UI Gothic"/>
                        </a:rPr>
                        <a:t>コ</a:t>
                      </a:r>
                      <a:r>
                        <a:rPr dirty="0" sz="900" spc="75">
                          <a:latin typeface="MS UI Gothic"/>
                          <a:cs typeface="MS UI Gothic"/>
                        </a:rPr>
                        <a:t>ナ</a:t>
                      </a:r>
                      <a:r>
                        <a:rPr dirty="0" sz="900" spc="50">
                          <a:latin typeface="MS UI Gothic"/>
                          <a:cs typeface="MS UI Gothic"/>
                        </a:rPr>
                        <a:t>ン</a:t>
                      </a:r>
                      <a:r>
                        <a:rPr dirty="0" sz="900" spc="90">
                          <a:latin typeface="MS UI Gothic"/>
                          <a:cs typeface="MS UI Gothic"/>
                        </a:rPr>
                        <a:t>に</a:t>
                      </a:r>
                      <a:r>
                        <a:rPr dirty="0" sz="900" spc="-105">
                          <a:latin typeface="MS UI Gothic"/>
                          <a:cs typeface="MS UI Gothic"/>
                        </a:rPr>
                        <a:t>会</a:t>
                      </a:r>
                      <a:r>
                        <a:rPr dirty="0" sz="900" spc="55">
                          <a:latin typeface="MS UI Gothic"/>
                          <a:cs typeface="MS UI Gothic"/>
                        </a:rPr>
                        <a:t>え</a:t>
                      </a:r>
                      <a:r>
                        <a:rPr dirty="0" sz="900" spc="90">
                          <a:latin typeface="MS UI Gothic"/>
                          <a:cs typeface="MS UI Gothic"/>
                        </a:rPr>
                        <a:t>る</a:t>
                      </a:r>
                      <a:endParaRPr sz="900">
                        <a:latin typeface="MS UI Gothic"/>
                        <a:cs typeface="MS UI Gothic"/>
                      </a:endParaRPr>
                    </a:p>
                    <a:p>
                      <a:pPr marL="220345">
                        <a:lnSpc>
                          <a:spcPts val="1190"/>
                        </a:lnSpc>
                        <a:spcBef>
                          <a:spcPts val="110"/>
                        </a:spcBef>
                      </a:pPr>
                      <a:r>
                        <a:rPr dirty="0" sz="1000" spc="-55">
                          <a:latin typeface="MS UI Gothic"/>
                          <a:cs typeface="MS UI Gothic"/>
                        </a:rPr>
                        <a:t>＝＝＝＝＝＝＝＝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青山剛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昌</a:t>
                      </a:r>
                      <a:r>
                        <a:rPr dirty="0" sz="1000" spc="130">
                          <a:latin typeface="MS UI Gothic"/>
                          <a:cs typeface="MS UI Gothic"/>
                        </a:rPr>
                        <a:t>ふ</a:t>
                      </a:r>
                      <a:r>
                        <a:rPr dirty="0" sz="1000" spc="50">
                          <a:latin typeface="MS UI Gothic"/>
                          <a:cs typeface="MS UI Gothic"/>
                        </a:rPr>
                        <a:t>る</a:t>
                      </a:r>
                      <a:r>
                        <a:rPr dirty="0" sz="1000" spc="20">
                          <a:latin typeface="MS UI Gothic"/>
                          <a:cs typeface="MS UI Gothic"/>
                        </a:rPr>
                        <a:t>さ</a:t>
                      </a:r>
                      <a:r>
                        <a:rPr dirty="0" sz="1000" spc="80">
                          <a:latin typeface="MS UI Gothic"/>
                          <a:cs typeface="MS UI Gothic"/>
                        </a:rPr>
                        <a:t>と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館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＝＝＝＝＝＝＝＝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鳥取市内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（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泊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）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794385" marR="597535" indent="-85090">
                        <a:lnSpc>
                          <a:spcPct val="108300"/>
                        </a:lnSpc>
                        <a:spcBef>
                          <a:spcPts val="340"/>
                        </a:spcBef>
                      </a:pPr>
                      <a:r>
                        <a:rPr dirty="0" sz="1200" spc="-5">
                          <a:latin typeface="MS UI Gothic"/>
                          <a:cs typeface="MS UI Gothic"/>
                        </a:rPr>
                        <a:t>【</a:t>
                      </a:r>
                      <a:r>
                        <a:rPr dirty="0" sz="1200" spc="295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200" spc="-110">
                          <a:latin typeface="MS UI Gothic"/>
                          <a:cs typeface="MS UI Gothic"/>
                        </a:rPr>
                        <a:t>鳥</a:t>
                      </a:r>
                      <a:r>
                        <a:rPr dirty="0" sz="1200" spc="-105">
                          <a:latin typeface="MS UI Gothic"/>
                          <a:cs typeface="MS UI Gothic"/>
                        </a:rPr>
                        <a:t>取</a:t>
                      </a:r>
                      <a:r>
                        <a:rPr dirty="0" sz="1200" spc="-5">
                          <a:latin typeface="MS UI Gothic"/>
                          <a:cs typeface="MS UI Gothic"/>
                        </a:rPr>
                        <a:t>県</a:t>
                      </a:r>
                      <a:r>
                        <a:rPr dirty="0" sz="1200" spc="240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200" spc="-5">
                          <a:latin typeface="MS UI Gothic"/>
                          <a:cs typeface="MS UI Gothic"/>
                        </a:rPr>
                        <a:t>】 </a:t>
                      </a:r>
                      <a:r>
                        <a:rPr dirty="0" sz="1200" spc="-105">
                          <a:latin typeface="MS UI Gothic"/>
                          <a:cs typeface="MS UI Gothic"/>
                        </a:rPr>
                        <a:t>鳥取</a:t>
                      </a:r>
                      <a:r>
                        <a:rPr dirty="0" sz="1200" spc="-110">
                          <a:latin typeface="MS UI Gothic"/>
                          <a:cs typeface="MS UI Gothic"/>
                        </a:rPr>
                        <a:t>市</a:t>
                      </a:r>
                      <a:r>
                        <a:rPr dirty="0" sz="1200" spc="-5">
                          <a:latin typeface="MS UI Gothic"/>
                          <a:cs typeface="MS UI Gothic"/>
                        </a:rPr>
                        <a:t>内</a:t>
                      </a:r>
                      <a:endParaRPr sz="1200">
                        <a:latin typeface="MS UI Gothic"/>
                        <a:cs typeface="MS UI Gothic"/>
                      </a:endParaRPr>
                    </a:p>
                  </a:txBody>
                  <a:tcPr marL="0" marR="0" marB="0" marT="431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83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222375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2171065" algn="l"/>
                          <a:tab pos="3181985" algn="l"/>
                        </a:tabLst>
                      </a:pPr>
                      <a:r>
                        <a:rPr dirty="0" sz="1000" spc="-45">
                          <a:latin typeface="MS UI Gothic"/>
                          <a:cs typeface="MS UI Gothic"/>
                        </a:rPr>
                        <a:t>1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4:</a:t>
                      </a:r>
                      <a:r>
                        <a:rPr dirty="0" sz="1000" spc="-45">
                          <a:latin typeface="MS UI Gothic"/>
                          <a:cs typeface="MS UI Gothic"/>
                        </a:rPr>
                        <a:t>2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0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	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1</a:t>
                      </a:r>
                      <a:r>
                        <a:rPr dirty="0" sz="1000" spc="-45">
                          <a:latin typeface="MS UI Gothic"/>
                          <a:cs typeface="MS UI Gothic"/>
                        </a:rPr>
                        <a:t>5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:2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0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	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1</a:t>
                      </a:r>
                      <a:r>
                        <a:rPr dirty="0" sz="1000" spc="-45">
                          <a:latin typeface="MS UI Gothic"/>
                          <a:cs typeface="MS UI Gothic"/>
                        </a:rPr>
                        <a:t>6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:2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0</a:t>
                      </a:r>
                      <a:r>
                        <a:rPr dirty="0" sz="1000" spc="-130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頃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898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 marL="952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S UI Gothic"/>
                          <a:cs typeface="MS UI Gothic"/>
                        </a:rPr>
                        <a:t>３</a:t>
                      </a:r>
                      <a:endParaRPr sz="1800">
                        <a:latin typeface="MS UI Gothic"/>
                        <a:cs typeface="MS UI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9525">
                        <a:lnSpc>
                          <a:spcPct val="100000"/>
                        </a:lnSpc>
                      </a:pPr>
                      <a:r>
                        <a:rPr dirty="0" sz="1200" spc="-40">
                          <a:latin typeface="MS UI Gothic"/>
                          <a:cs typeface="MS UI Gothic"/>
                        </a:rPr>
                        <a:t>＊／＊＊</a:t>
                      </a:r>
                      <a:endParaRPr sz="1200">
                        <a:latin typeface="MS UI Gothic"/>
                        <a:cs typeface="MS UI Gothic"/>
                      </a:endParaRPr>
                    </a:p>
                    <a:p>
                      <a:pPr algn="ctr" marL="825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UI Gothic"/>
                          <a:cs typeface="MS UI Gothic"/>
                        </a:rPr>
                        <a:t>（＊）</a:t>
                      </a:r>
                      <a:endParaRPr sz="1200">
                        <a:latin typeface="MS UI Gothic"/>
                        <a:cs typeface="MS UI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59258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spc="-55">
                          <a:latin typeface="MS UI Gothic"/>
                          <a:cs typeface="MS UI Gothic"/>
                        </a:rPr>
                        <a:t>※</a:t>
                      </a:r>
                      <a:r>
                        <a:rPr dirty="0" sz="900" spc="-110">
                          <a:latin typeface="MS UI Gothic"/>
                          <a:cs typeface="MS UI Gothic"/>
                        </a:rPr>
                        <a:t>山</a:t>
                      </a:r>
                      <a:r>
                        <a:rPr dirty="0" sz="900" spc="-105">
                          <a:latin typeface="MS UI Gothic"/>
                          <a:cs typeface="MS UI Gothic"/>
                        </a:rPr>
                        <a:t>陰</a:t>
                      </a:r>
                      <a:r>
                        <a:rPr dirty="0" sz="900" spc="-110">
                          <a:latin typeface="MS UI Gothic"/>
                          <a:cs typeface="MS UI Gothic"/>
                        </a:rPr>
                        <a:t>海岸</a:t>
                      </a:r>
                      <a:r>
                        <a:rPr dirty="0" sz="900" spc="5">
                          <a:latin typeface="MS UI Gothic"/>
                          <a:cs typeface="MS UI Gothic"/>
                        </a:rPr>
                        <a:t>ジ</a:t>
                      </a:r>
                      <a:r>
                        <a:rPr dirty="0" sz="900" spc="95">
                          <a:latin typeface="MS UI Gothic"/>
                          <a:cs typeface="MS UI Gothic"/>
                        </a:rPr>
                        <a:t>オ</a:t>
                      </a:r>
                      <a:r>
                        <a:rPr dirty="0" sz="900" spc="100">
                          <a:latin typeface="MS UI Gothic"/>
                          <a:cs typeface="MS UI Gothic"/>
                        </a:rPr>
                        <a:t>パ</a:t>
                      </a:r>
                      <a:r>
                        <a:rPr dirty="0" sz="900" spc="75">
                          <a:latin typeface="MS UI Gothic"/>
                          <a:cs typeface="MS UI Gothic"/>
                        </a:rPr>
                        <a:t>ー</a:t>
                      </a:r>
                      <a:r>
                        <a:rPr dirty="0" sz="900" spc="100">
                          <a:latin typeface="MS UI Gothic"/>
                          <a:cs typeface="MS UI Gothic"/>
                        </a:rPr>
                        <a:t>ク</a:t>
                      </a:r>
                      <a:endParaRPr sz="900">
                        <a:latin typeface="MS UI Gothic"/>
                        <a:cs typeface="MS UI Gothic"/>
                      </a:endParaRPr>
                    </a:p>
                    <a:p>
                      <a:pPr marL="524510" marR="1964689" indent="-346075">
                        <a:lnSpc>
                          <a:spcPct val="108500"/>
                        </a:lnSpc>
                        <a:spcBef>
                          <a:spcPts val="5"/>
                        </a:spcBef>
                        <a:tabLst>
                          <a:tab pos="1641475" algn="l"/>
                          <a:tab pos="4678680" algn="l"/>
                        </a:tabLst>
                      </a:pPr>
                      <a:r>
                        <a:rPr dirty="0" sz="1000" spc="-105">
                          <a:latin typeface="MS UI Gothic"/>
                          <a:cs typeface="MS UI Gothic"/>
                        </a:rPr>
                        <a:t>鳥取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市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内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＝＝＝＝＝＝＝＝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浦富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海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岸島</a:t>
                      </a:r>
                      <a:r>
                        <a:rPr dirty="0" sz="1000" spc="110">
                          <a:latin typeface="MS UI Gothic"/>
                          <a:cs typeface="MS UI Gothic"/>
                        </a:rPr>
                        <a:t>め</a:t>
                      </a:r>
                      <a:r>
                        <a:rPr dirty="0" sz="1000" spc="135">
                          <a:latin typeface="MS UI Gothic"/>
                          <a:cs typeface="MS UI Gothic"/>
                        </a:rPr>
                        <a:t>ぐ</a:t>
                      </a:r>
                      <a:r>
                        <a:rPr dirty="0" sz="1000" spc="60">
                          <a:latin typeface="MS UI Gothic"/>
                          <a:cs typeface="MS UI Gothic"/>
                        </a:rPr>
                        <a:t>り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遊覧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船</a:t>
                      </a:r>
                      <a:r>
                        <a:rPr dirty="0" sz="1000" spc="210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000" spc="135">
                          <a:latin typeface="MS UI Gothic"/>
                          <a:cs typeface="MS UI Gothic"/>
                        </a:rPr>
                        <a:t>と</a:t>
                      </a:r>
                      <a:r>
                        <a:rPr dirty="0" sz="1000" spc="260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山陰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海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岸</a:t>
                      </a:r>
                      <a:r>
                        <a:rPr dirty="0" sz="1000" spc="15">
                          <a:latin typeface="MS UI Gothic"/>
                          <a:cs typeface="MS UI Gothic"/>
                        </a:rPr>
                        <a:t>ジ</a:t>
                      </a:r>
                      <a:r>
                        <a:rPr dirty="0" sz="1000" spc="110">
                          <a:latin typeface="MS UI Gothic"/>
                          <a:cs typeface="MS UI Gothic"/>
                        </a:rPr>
                        <a:t>オ</a:t>
                      </a:r>
                      <a:r>
                        <a:rPr dirty="0" sz="1000" spc="114">
                          <a:latin typeface="MS UI Gothic"/>
                          <a:cs typeface="MS UI Gothic"/>
                        </a:rPr>
                        <a:t>パ</a:t>
                      </a:r>
                      <a:r>
                        <a:rPr dirty="0" sz="1000" spc="90">
                          <a:latin typeface="MS UI Gothic"/>
                          <a:cs typeface="MS UI Gothic"/>
                        </a:rPr>
                        <a:t>ー</a:t>
                      </a:r>
                      <a:r>
                        <a:rPr dirty="0" sz="1000" spc="60">
                          <a:latin typeface="MS UI Gothic"/>
                          <a:cs typeface="MS UI Gothic"/>
                        </a:rPr>
                        <a:t>ク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海</a:t>
                      </a:r>
                      <a:r>
                        <a:rPr dirty="0" sz="1000" spc="80">
                          <a:latin typeface="MS UI Gothic"/>
                          <a:cs typeface="MS UI Gothic"/>
                        </a:rPr>
                        <a:t>と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大地</a:t>
                      </a:r>
                      <a:r>
                        <a:rPr dirty="0" sz="1000" spc="135">
                          <a:latin typeface="MS UI Gothic"/>
                          <a:cs typeface="MS UI Gothic"/>
                        </a:rPr>
                        <a:t>の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自然館</a:t>
                      </a:r>
                      <a:r>
                        <a:rPr dirty="0" sz="1000" spc="-45">
                          <a:latin typeface="MS UI Gothic"/>
                          <a:cs typeface="MS UI Gothic"/>
                        </a:rPr>
                        <a:t>＝＝＝＝＝＝＝＝ </a:t>
                      </a:r>
                      <a:r>
                        <a:rPr dirty="0" sz="1000" spc="-290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000" spc="-40">
                          <a:latin typeface="MS UI Gothic"/>
                          <a:cs typeface="MS UI Gothic"/>
                        </a:rPr>
                        <a:t>8:30	9:00	</a:t>
                      </a:r>
                      <a:r>
                        <a:rPr dirty="0" sz="1000" spc="-45">
                          <a:latin typeface="MS UI Gothic"/>
                          <a:cs typeface="MS UI Gothic"/>
                        </a:rPr>
                        <a:t>10:45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431290">
                        <a:lnSpc>
                          <a:spcPts val="1495"/>
                        </a:lnSpc>
                        <a:spcBef>
                          <a:spcPts val="5"/>
                        </a:spcBef>
                      </a:pPr>
                      <a:r>
                        <a:rPr dirty="0" u="sng" sz="1400" spc="-105">
                          <a:uFill>
                            <a:solidFill>
                              <a:srgbClr val="000000"/>
                            </a:solidFill>
                          </a:uFill>
                          <a:latin typeface="MS UI Gothic"/>
                          <a:cs typeface="MS UI Gothic"/>
                        </a:rPr>
                        <a:t>砂</a:t>
                      </a:r>
                      <a:r>
                        <a:rPr dirty="0" u="sng" sz="1400" spc="-95">
                          <a:uFill>
                            <a:solidFill>
                              <a:srgbClr val="000000"/>
                            </a:solidFill>
                          </a:uFill>
                          <a:latin typeface="MS UI Gothic"/>
                          <a:cs typeface="MS UI Gothic"/>
                        </a:rPr>
                        <a:t>丘</a:t>
                      </a:r>
                      <a:r>
                        <a:rPr dirty="0" u="sng" sz="1400" spc="140">
                          <a:uFill>
                            <a:solidFill>
                              <a:srgbClr val="000000"/>
                            </a:solidFill>
                          </a:uFill>
                          <a:latin typeface="MS UI Gothic"/>
                          <a:cs typeface="MS UI Gothic"/>
                        </a:rPr>
                        <a:t>エ</a:t>
                      </a:r>
                      <a:r>
                        <a:rPr dirty="0" u="sng" sz="1400" spc="170">
                          <a:uFill>
                            <a:solidFill>
                              <a:srgbClr val="000000"/>
                            </a:solidFill>
                          </a:uFill>
                          <a:latin typeface="MS UI Gothic"/>
                          <a:cs typeface="MS UI Gothic"/>
                        </a:rPr>
                        <a:t>リ</a:t>
                      </a:r>
                      <a:r>
                        <a:rPr dirty="0" u="sng" sz="1400" spc="145">
                          <a:uFill>
                            <a:solidFill>
                              <a:srgbClr val="000000"/>
                            </a:solidFill>
                          </a:uFill>
                          <a:latin typeface="MS UI Gothic"/>
                          <a:cs typeface="MS UI Gothic"/>
                        </a:rPr>
                        <a:t>ア</a:t>
                      </a:r>
                      <a:r>
                        <a:rPr dirty="0" u="sng" sz="1400" spc="-105">
                          <a:uFill>
                            <a:solidFill>
                              <a:srgbClr val="000000"/>
                            </a:solidFill>
                          </a:uFill>
                          <a:latin typeface="MS UI Gothic"/>
                          <a:cs typeface="MS UI Gothic"/>
                        </a:rPr>
                        <a:t>選択体験</a:t>
                      </a:r>
                      <a:r>
                        <a:rPr dirty="0" u="sng" sz="1400" spc="140">
                          <a:uFill>
                            <a:solidFill>
                              <a:srgbClr val="000000"/>
                            </a:solidFill>
                          </a:uFill>
                          <a:latin typeface="MS UI Gothic"/>
                          <a:cs typeface="MS UI Gothic"/>
                        </a:rPr>
                        <a:t>と</a:t>
                      </a:r>
                      <a:r>
                        <a:rPr dirty="0" u="sng" sz="1400" spc="-105">
                          <a:uFill>
                            <a:solidFill>
                              <a:srgbClr val="000000"/>
                            </a:solidFill>
                          </a:uFill>
                          <a:latin typeface="MS UI Gothic"/>
                          <a:cs typeface="MS UI Gothic"/>
                        </a:rPr>
                        <a:t>昼</a:t>
                      </a:r>
                      <a:r>
                        <a:rPr dirty="0" u="sng" sz="1400" spc="-5">
                          <a:uFill>
                            <a:solidFill>
                              <a:srgbClr val="000000"/>
                            </a:solidFill>
                          </a:uFill>
                          <a:latin typeface="MS UI Gothic"/>
                          <a:cs typeface="MS UI Gothic"/>
                        </a:rPr>
                        <a:t>食</a:t>
                      </a:r>
                      <a:endParaRPr sz="1400">
                        <a:latin typeface="MS UI Gothic"/>
                        <a:cs typeface="MS UI Gothic"/>
                      </a:endParaRPr>
                    </a:p>
                    <a:p>
                      <a:pPr marL="220345">
                        <a:lnSpc>
                          <a:spcPts val="1015"/>
                        </a:lnSpc>
                        <a:tabLst>
                          <a:tab pos="1431290" algn="l"/>
                          <a:tab pos="4152900" algn="l"/>
                        </a:tabLst>
                      </a:pPr>
                      <a:r>
                        <a:rPr dirty="0" sz="1000" spc="-45">
                          <a:latin typeface="MS UI Gothic"/>
                          <a:cs typeface="MS UI Gothic"/>
                        </a:rPr>
                        <a:t>＝＝＝＝＝＝＝＝	</a:t>
                      </a:r>
                      <a:r>
                        <a:rPr dirty="0" baseline="-27777" sz="1500" spc="202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サ</a:t>
                      </a:r>
                      <a:r>
                        <a:rPr dirty="0" baseline="-27777" sz="1500" spc="97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ン</a:t>
                      </a:r>
                      <a:r>
                        <a:rPr dirty="0" baseline="-27777" sz="1500" spc="-104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ド</a:t>
                      </a:r>
                      <a:r>
                        <a:rPr dirty="0" baseline="-27777" sz="1500" spc="104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ボ</a:t>
                      </a:r>
                      <a:r>
                        <a:rPr dirty="0" baseline="-27777" sz="1500" spc="135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ー</a:t>
                      </a:r>
                      <a:r>
                        <a:rPr dirty="0" baseline="-27777" sz="1500" spc="-97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ド</a:t>
                      </a:r>
                      <a:r>
                        <a:rPr dirty="0" baseline="-27777" sz="1500" spc="-82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、</a:t>
                      </a:r>
                      <a:r>
                        <a:rPr dirty="0" baseline="-27777" sz="1500" spc="172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パ</a:t>
                      </a:r>
                      <a:r>
                        <a:rPr dirty="0" baseline="-27777" sz="1500" spc="97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ラ</a:t>
                      </a:r>
                      <a:r>
                        <a:rPr dirty="0" baseline="-27777" sz="1500" spc="172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グ</a:t>
                      </a:r>
                      <a:r>
                        <a:rPr dirty="0" baseline="-27777" sz="1500" spc="97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ラ</a:t>
                      </a:r>
                      <a:r>
                        <a:rPr dirty="0" baseline="-27777" sz="1500" spc="67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イ</a:t>
                      </a:r>
                      <a:r>
                        <a:rPr dirty="0" baseline="-27777" sz="1500" spc="225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ダ</a:t>
                      </a:r>
                      <a:r>
                        <a:rPr dirty="0" baseline="-27777" sz="1500" spc="127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ー</a:t>
                      </a:r>
                      <a:r>
                        <a:rPr dirty="0" baseline="-27777" sz="1500" spc="-75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、</a:t>
                      </a:r>
                      <a:r>
                        <a:rPr dirty="0" baseline="-27777" sz="1500" spc="-157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砂</a:t>
                      </a:r>
                      <a:r>
                        <a:rPr dirty="0" baseline="-27777" sz="1500" spc="195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の</a:t>
                      </a:r>
                      <a:r>
                        <a:rPr dirty="0" baseline="-27777" sz="1500" spc="-157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美</a:t>
                      </a:r>
                      <a:r>
                        <a:rPr dirty="0" baseline="-27777" sz="1500" spc="-150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術</a:t>
                      </a:r>
                      <a:r>
                        <a:rPr dirty="0" baseline="-27777" sz="1500" spc="-157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館</a:t>
                      </a:r>
                      <a:r>
                        <a:rPr dirty="0" baseline="-27777" sz="1500" spc="-15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な</a:t>
                      </a:r>
                      <a:r>
                        <a:rPr dirty="0" baseline="-27777" sz="1500" spc="217">
                          <a:solidFill>
                            <a:srgbClr val="FF0000"/>
                          </a:solidFill>
                          <a:latin typeface="MS UI Gothic"/>
                          <a:cs typeface="MS UI Gothic"/>
                        </a:rPr>
                        <a:t>ど	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＝＝＝＝＝＝＝＝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鳥</a:t>
                      </a:r>
                      <a:r>
                        <a:rPr dirty="0" sz="1000" spc="100">
                          <a:latin typeface="MS UI Gothic"/>
                          <a:cs typeface="MS UI Gothic"/>
                        </a:rPr>
                        <a:t>取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IC＝＝＝＝＝＝＝＝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最</a:t>
                      </a:r>
                      <a:r>
                        <a:rPr dirty="0" sz="1000" spc="100">
                          <a:latin typeface="MS UI Gothic"/>
                          <a:cs typeface="MS UI Gothic"/>
                        </a:rPr>
                        <a:t>寄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IC＝＝＝＝＝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岡山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市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内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703705">
                        <a:lnSpc>
                          <a:spcPct val="100000"/>
                        </a:lnSpc>
                        <a:tabLst>
                          <a:tab pos="5074920" algn="l"/>
                          <a:tab pos="7272020" algn="l"/>
                        </a:tabLst>
                      </a:pPr>
                      <a:r>
                        <a:rPr dirty="0" sz="1000" spc="-55">
                          <a:latin typeface="MS UI Gothic"/>
                          <a:cs typeface="MS UI Gothic"/>
                        </a:rPr>
                        <a:t>11</a:t>
                      </a:r>
                      <a:r>
                        <a:rPr dirty="0" sz="1000" spc="-50">
                          <a:latin typeface="MS UI Gothic"/>
                          <a:cs typeface="MS UI Gothic"/>
                        </a:rPr>
                        <a:t>: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1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0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	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14</a:t>
                      </a:r>
                      <a:r>
                        <a:rPr dirty="0" sz="1000" spc="-50">
                          <a:latin typeface="MS UI Gothic"/>
                          <a:cs typeface="MS UI Gothic"/>
                        </a:rPr>
                        <a:t>: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0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0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	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17</a:t>
                      </a:r>
                      <a:r>
                        <a:rPr dirty="0" sz="1000" spc="-50">
                          <a:latin typeface="MS UI Gothic"/>
                          <a:cs typeface="MS UI Gothic"/>
                        </a:rPr>
                        <a:t>: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0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0</a:t>
                      </a:r>
                      <a:r>
                        <a:rPr dirty="0" sz="1000" spc="-130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頃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95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957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9525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1800">
                          <a:latin typeface="MS UI Gothic"/>
                          <a:cs typeface="MS UI Gothic"/>
                        </a:rPr>
                        <a:t>４</a:t>
                      </a:r>
                      <a:endParaRPr sz="1800">
                        <a:latin typeface="MS UI Gothic"/>
                        <a:cs typeface="MS UI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9525">
                        <a:lnSpc>
                          <a:spcPct val="100000"/>
                        </a:lnSpc>
                      </a:pPr>
                      <a:r>
                        <a:rPr dirty="0" sz="1200" spc="-40">
                          <a:latin typeface="MS UI Gothic"/>
                          <a:cs typeface="MS UI Gothic"/>
                        </a:rPr>
                        <a:t>＊／＊＊</a:t>
                      </a:r>
                      <a:endParaRPr sz="1200">
                        <a:latin typeface="MS UI Gothic"/>
                        <a:cs typeface="MS UI Gothic"/>
                      </a:endParaRPr>
                    </a:p>
                    <a:p>
                      <a:pPr algn="ctr" marL="825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UI Gothic"/>
                          <a:cs typeface="MS UI Gothic"/>
                        </a:rPr>
                        <a:t>（＊）</a:t>
                      </a:r>
                      <a:endParaRPr sz="1200">
                        <a:latin typeface="MS UI Gothic"/>
                        <a:cs typeface="MS UI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647"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050" spc="-105">
                          <a:latin typeface="MS UI Gothic"/>
                          <a:cs typeface="MS UI Gothic"/>
                        </a:rPr>
                        <a:t>備</a:t>
                      </a:r>
                      <a:r>
                        <a:rPr dirty="0" sz="1050" spc="-5">
                          <a:latin typeface="MS UI Gothic"/>
                          <a:cs typeface="MS UI Gothic"/>
                        </a:rPr>
                        <a:t>考</a:t>
                      </a:r>
                      <a:endParaRPr sz="1050">
                        <a:latin typeface="MS UI Gothic"/>
                        <a:cs typeface="MS UI 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2">
                  <a:txBody>
                    <a:bodyPr/>
                    <a:lstStyle/>
                    <a:p>
                      <a:pPr marL="191770" indent="-128270">
                        <a:lnSpc>
                          <a:spcPct val="100000"/>
                        </a:lnSpc>
                        <a:spcBef>
                          <a:spcPts val="280"/>
                        </a:spcBef>
                        <a:buSzPct val="90000"/>
                        <a:buChar char="◆"/>
                        <a:tabLst>
                          <a:tab pos="192405" algn="l"/>
                        </a:tabLst>
                      </a:pPr>
                      <a:r>
                        <a:rPr dirty="0" sz="1000" spc="-105">
                          <a:latin typeface="MS UI Gothic"/>
                          <a:cs typeface="MS UI Gothic"/>
                        </a:rPr>
                        <a:t>当日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の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天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候</a:t>
                      </a:r>
                      <a:r>
                        <a:rPr dirty="0" sz="1000" spc="-50">
                          <a:latin typeface="MS UI Gothic"/>
                          <a:cs typeface="MS UI Gothic"/>
                        </a:rPr>
                        <a:t>や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道路事</a:t>
                      </a:r>
                      <a:r>
                        <a:rPr dirty="0" sz="1000" spc="-100">
                          <a:latin typeface="MS UI Gothic"/>
                          <a:cs typeface="MS UI Gothic"/>
                        </a:rPr>
                        <a:t>情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に</a:t>
                      </a:r>
                      <a:r>
                        <a:rPr dirty="0" sz="1000" spc="-50">
                          <a:latin typeface="MS UI Gothic"/>
                          <a:cs typeface="MS UI Gothic"/>
                        </a:rPr>
                        <a:t>よ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り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遅</a:t>
                      </a:r>
                      <a:r>
                        <a:rPr dirty="0" sz="1000" spc="-50">
                          <a:latin typeface="MS UI Gothic"/>
                          <a:cs typeface="MS UI Gothic"/>
                        </a:rPr>
                        <a:t>れ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る</a:t>
                      </a:r>
                      <a:r>
                        <a:rPr dirty="0" sz="1000" spc="-105">
                          <a:latin typeface="MS UI Gothic"/>
                          <a:cs typeface="MS UI Gothic"/>
                        </a:rPr>
                        <a:t>場合</a:t>
                      </a:r>
                      <a:r>
                        <a:rPr dirty="0" sz="1000" spc="-50">
                          <a:latin typeface="MS UI Gothic"/>
                          <a:cs typeface="MS UI Gothic"/>
                        </a:rPr>
                        <a:t>が</a:t>
                      </a:r>
                      <a:r>
                        <a:rPr dirty="0" sz="1000" spc="-50">
                          <a:latin typeface="MS UI Gothic"/>
                          <a:cs typeface="MS UI Gothic"/>
                        </a:rPr>
                        <a:t>ご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ざ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い</a:t>
                      </a:r>
                      <a:r>
                        <a:rPr dirty="0" sz="1000" spc="-50">
                          <a:latin typeface="MS UI Gothic"/>
                          <a:cs typeface="MS UI Gothic"/>
                        </a:rPr>
                        <a:t>ま</a:t>
                      </a:r>
                      <a:r>
                        <a:rPr dirty="0" sz="1000" spc="-55">
                          <a:latin typeface="MS UI Gothic"/>
                          <a:cs typeface="MS UI Gothic"/>
                        </a:rPr>
                        <a:t>す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。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355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507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dirty="0" sz="1000" spc="-105">
                          <a:latin typeface="MS UI Gothic"/>
                          <a:cs typeface="MS UI Gothic"/>
                        </a:rPr>
                        <a:t>記入</a:t>
                      </a:r>
                      <a:r>
                        <a:rPr dirty="0" sz="1000">
                          <a:latin typeface="MS UI Gothic"/>
                          <a:cs typeface="MS UI Gothic"/>
                        </a:rPr>
                        <a:t>例</a:t>
                      </a:r>
                      <a:endParaRPr sz="1000">
                        <a:latin typeface="MS UI Gothic"/>
                        <a:cs typeface="MS UI Gothic"/>
                      </a:endParaRPr>
                    </a:p>
                  </a:txBody>
                  <a:tcPr marL="0" marR="0" marB="0" marT="45719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900" spc="-5">
                          <a:latin typeface="MS UI Gothic"/>
                          <a:cs typeface="MS UI Gothic"/>
                        </a:rPr>
                        <a:t>Ｊ</a:t>
                      </a:r>
                      <a:r>
                        <a:rPr dirty="0" sz="900" spc="165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900" spc="-5">
                          <a:latin typeface="MS UI Gothic"/>
                          <a:cs typeface="MS UI Gothic"/>
                        </a:rPr>
                        <a:t>Ｒ</a:t>
                      </a:r>
                      <a:endParaRPr sz="900">
                        <a:latin typeface="MS UI Gothic"/>
                        <a:cs typeface="MS UI Gothic"/>
                      </a:endParaRPr>
                    </a:p>
                  </a:txBody>
                  <a:tcPr marL="0" marR="0" marB="0" marT="58419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900" spc="-40">
                          <a:latin typeface="MS UI Gothic"/>
                          <a:cs typeface="MS UI Gothic"/>
                        </a:rPr>
                        <a:t>――――</a:t>
                      </a:r>
                      <a:endParaRPr sz="900">
                        <a:latin typeface="MS UI Gothic"/>
                        <a:cs typeface="MS UI Gothic"/>
                      </a:endParaRPr>
                    </a:p>
                  </a:txBody>
                  <a:tcPr marL="0" marR="0" marB="0" marT="58419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900" spc="135">
                          <a:latin typeface="MS UI Gothic"/>
                          <a:cs typeface="MS UI Gothic"/>
                        </a:rPr>
                        <a:t>バ</a:t>
                      </a:r>
                      <a:r>
                        <a:rPr dirty="0" sz="900" spc="200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900" spc="120">
                          <a:latin typeface="MS UI Gothic"/>
                          <a:cs typeface="MS UI Gothic"/>
                        </a:rPr>
                        <a:t>ス</a:t>
                      </a:r>
                      <a:r>
                        <a:rPr dirty="0" sz="900" spc="195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900" spc="-50">
                          <a:latin typeface="MS UI Gothic"/>
                          <a:cs typeface="MS UI Gothic"/>
                        </a:rPr>
                        <a:t>=========</a:t>
                      </a:r>
                      <a:endParaRPr sz="900">
                        <a:latin typeface="MS UI Gothic"/>
                        <a:cs typeface="MS UI Gothic"/>
                      </a:endParaRPr>
                    </a:p>
                  </a:txBody>
                  <a:tcPr marL="0" marR="0" marB="0" marT="58419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900">
                          <a:latin typeface="MS UI Gothic"/>
                          <a:cs typeface="MS UI Gothic"/>
                        </a:rPr>
                        <a:t>船</a:t>
                      </a:r>
                      <a:endParaRPr sz="900">
                        <a:latin typeface="MS UI Gothic"/>
                        <a:cs typeface="MS UI Gothic"/>
                      </a:endParaRPr>
                    </a:p>
                  </a:txBody>
                  <a:tcPr marL="0" marR="0" marB="0" marT="58419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900" spc="-45">
                          <a:latin typeface="MS UI Gothic"/>
                          <a:cs typeface="MS UI Gothic"/>
                        </a:rPr>
                        <a:t>～～～～～</a:t>
                      </a:r>
                      <a:endParaRPr sz="900">
                        <a:latin typeface="MS UI Gothic"/>
                        <a:cs typeface="MS UI Gothic"/>
                      </a:endParaRPr>
                    </a:p>
                  </a:txBody>
                  <a:tcPr marL="0" marR="0" marB="0" marT="58419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900" spc="-105">
                          <a:latin typeface="MS UI Gothic"/>
                          <a:cs typeface="MS UI Gothic"/>
                        </a:rPr>
                        <a:t>旅</a:t>
                      </a:r>
                      <a:r>
                        <a:rPr dirty="0" sz="900" spc="-110">
                          <a:latin typeface="MS UI Gothic"/>
                          <a:cs typeface="MS UI Gothic"/>
                        </a:rPr>
                        <a:t>館</a:t>
                      </a:r>
                      <a:r>
                        <a:rPr dirty="0" sz="900" spc="-5">
                          <a:latin typeface="MS UI Gothic"/>
                          <a:cs typeface="MS UI Gothic"/>
                        </a:rPr>
                        <a:t>泊</a:t>
                      </a:r>
                      <a:r>
                        <a:rPr dirty="0" sz="900" spc="125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900" spc="-5">
                          <a:latin typeface="MS UI Gothic"/>
                          <a:cs typeface="MS UI Gothic"/>
                        </a:rPr>
                        <a:t>△</a:t>
                      </a:r>
                      <a:endParaRPr sz="900">
                        <a:latin typeface="MS UI Gothic"/>
                        <a:cs typeface="MS UI Gothic"/>
                      </a:endParaRPr>
                    </a:p>
                  </a:txBody>
                  <a:tcPr marL="0" marR="0" marB="0" marT="58419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900" spc="-5">
                          <a:latin typeface="MS UI Gothic"/>
                          <a:cs typeface="MS UI Gothic"/>
                        </a:rPr>
                        <a:t>徒</a:t>
                      </a:r>
                      <a:r>
                        <a:rPr dirty="0" sz="900" spc="150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900" spc="-5">
                          <a:latin typeface="MS UI Gothic"/>
                          <a:cs typeface="MS UI Gothic"/>
                        </a:rPr>
                        <a:t>歩</a:t>
                      </a:r>
                      <a:r>
                        <a:rPr dirty="0" sz="900" spc="160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900" spc="-55">
                          <a:latin typeface="MS UI Gothic"/>
                          <a:cs typeface="MS UI Gothic"/>
                        </a:rPr>
                        <a:t>・・</a:t>
                      </a:r>
                      <a:r>
                        <a:rPr dirty="0" sz="900" spc="-60">
                          <a:latin typeface="MS UI Gothic"/>
                          <a:cs typeface="MS UI Gothic"/>
                        </a:rPr>
                        <a:t>・</a:t>
                      </a:r>
                      <a:r>
                        <a:rPr dirty="0" sz="900" spc="-55">
                          <a:latin typeface="MS UI Gothic"/>
                          <a:cs typeface="MS UI Gothic"/>
                        </a:rPr>
                        <a:t>・・</a:t>
                      </a:r>
                      <a:r>
                        <a:rPr dirty="0" sz="900" spc="-60">
                          <a:latin typeface="MS UI Gothic"/>
                          <a:cs typeface="MS UI Gothic"/>
                        </a:rPr>
                        <a:t>・</a:t>
                      </a:r>
                      <a:r>
                        <a:rPr dirty="0" sz="900" spc="-55">
                          <a:latin typeface="MS UI Gothic"/>
                          <a:cs typeface="MS UI Gothic"/>
                        </a:rPr>
                        <a:t>・・</a:t>
                      </a:r>
                      <a:r>
                        <a:rPr dirty="0" sz="900" spc="-60">
                          <a:latin typeface="MS UI Gothic"/>
                          <a:cs typeface="MS UI Gothic"/>
                        </a:rPr>
                        <a:t>・</a:t>
                      </a:r>
                      <a:r>
                        <a:rPr dirty="0" sz="900" spc="-5">
                          <a:latin typeface="MS UI Gothic"/>
                          <a:cs typeface="MS UI Gothic"/>
                        </a:rPr>
                        <a:t>・</a:t>
                      </a:r>
                      <a:endParaRPr sz="900">
                        <a:latin typeface="MS UI Gothic"/>
                        <a:cs typeface="MS UI Gothic"/>
                      </a:endParaRPr>
                    </a:p>
                  </a:txBody>
                  <a:tcPr marL="0" marR="0" marB="0" marT="58419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900" spc="-110">
                          <a:latin typeface="MS UI Gothic"/>
                          <a:cs typeface="MS UI Gothic"/>
                        </a:rPr>
                        <a:t>私</a:t>
                      </a:r>
                      <a:r>
                        <a:rPr dirty="0" sz="900" spc="-105">
                          <a:latin typeface="MS UI Gothic"/>
                          <a:cs typeface="MS UI Gothic"/>
                        </a:rPr>
                        <a:t>鉄</a:t>
                      </a:r>
                      <a:r>
                        <a:rPr dirty="0" sz="900" spc="-55">
                          <a:latin typeface="MS UI Gothic"/>
                          <a:cs typeface="MS UI Gothic"/>
                        </a:rPr>
                        <a:t>・</a:t>
                      </a:r>
                      <a:r>
                        <a:rPr dirty="0" sz="900" spc="65">
                          <a:latin typeface="MS UI Gothic"/>
                          <a:cs typeface="MS UI Gothic"/>
                        </a:rPr>
                        <a:t>ケ</a:t>
                      </a:r>
                      <a:r>
                        <a:rPr dirty="0" sz="900" spc="75">
                          <a:latin typeface="MS UI Gothic"/>
                          <a:cs typeface="MS UI Gothic"/>
                        </a:rPr>
                        <a:t>ー</a:t>
                      </a:r>
                      <a:r>
                        <a:rPr dirty="0" sz="900" spc="60">
                          <a:latin typeface="MS UI Gothic"/>
                          <a:cs typeface="MS UI Gothic"/>
                        </a:rPr>
                        <a:t>ブ</a:t>
                      </a:r>
                      <a:r>
                        <a:rPr dirty="0" sz="900" spc="160">
                          <a:latin typeface="MS UI Gothic"/>
                          <a:cs typeface="MS UI Gothic"/>
                        </a:rPr>
                        <a:t>ル</a:t>
                      </a:r>
                      <a:endParaRPr sz="900">
                        <a:latin typeface="MS UI Gothic"/>
                        <a:cs typeface="MS UI Gothic"/>
                      </a:endParaRPr>
                    </a:p>
                  </a:txBody>
                  <a:tcPr marL="0" marR="0" marB="0" marT="58419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900" spc="-55">
                          <a:latin typeface="MS UI Gothic"/>
                          <a:cs typeface="MS UI Gothic"/>
                        </a:rPr>
                        <a:t>艹</a:t>
                      </a:r>
                      <a:r>
                        <a:rPr dirty="0" sz="900" spc="-60">
                          <a:latin typeface="MS UI Gothic"/>
                          <a:cs typeface="MS UI Gothic"/>
                        </a:rPr>
                        <a:t>艹</a:t>
                      </a:r>
                      <a:r>
                        <a:rPr dirty="0" sz="900" spc="-55">
                          <a:latin typeface="MS UI Gothic"/>
                          <a:cs typeface="MS UI Gothic"/>
                        </a:rPr>
                        <a:t>艹艹艹</a:t>
                      </a:r>
                      <a:r>
                        <a:rPr dirty="0" sz="900" spc="-5">
                          <a:latin typeface="MS UI Gothic"/>
                          <a:cs typeface="MS UI Gothic"/>
                        </a:rPr>
                        <a:t>艹</a:t>
                      </a:r>
                      <a:endParaRPr sz="900">
                        <a:latin typeface="MS UI Gothic"/>
                        <a:cs typeface="MS UI Gothic"/>
                      </a:endParaRPr>
                    </a:p>
                  </a:txBody>
                  <a:tcPr marL="0" marR="0" marB="0" marT="58419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32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900" spc="-110">
                          <a:latin typeface="MS UI Gothic"/>
                          <a:cs typeface="MS UI Gothic"/>
                        </a:rPr>
                        <a:t>車</a:t>
                      </a:r>
                      <a:r>
                        <a:rPr dirty="0" sz="900" spc="-105">
                          <a:latin typeface="MS UI Gothic"/>
                          <a:cs typeface="MS UI Gothic"/>
                        </a:rPr>
                        <a:t>中</a:t>
                      </a:r>
                      <a:r>
                        <a:rPr dirty="0" sz="900" spc="-5">
                          <a:latin typeface="MS UI Gothic"/>
                          <a:cs typeface="MS UI Gothic"/>
                        </a:rPr>
                        <a:t>泊</a:t>
                      </a:r>
                      <a:r>
                        <a:rPr dirty="0" sz="900" spc="125">
                          <a:latin typeface="MS UI Gothic"/>
                          <a:cs typeface="MS UI Gothic"/>
                        </a:rPr>
                        <a:t> </a:t>
                      </a:r>
                      <a:r>
                        <a:rPr dirty="0" sz="900" spc="-5">
                          <a:latin typeface="MS UI Gothic"/>
                          <a:cs typeface="MS UI Gothic"/>
                        </a:rPr>
                        <a:t>▲</a:t>
                      </a:r>
                      <a:endParaRPr sz="900">
                        <a:latin typeface="MS UI Gothic"/>
                        <a:cs typeface="MS UI Gothic"/>
                      </a:endParaRPr>
                    </a:p>
                  </a:txBody>
                  <a:tcPr marL="0" marR="0" marB="0" marT="58419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1733" y="7723632"/>
            <a:ext cx="208788" cy="121158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0980682" y="1508253"/>
            <a:ext cx="143510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105">
                <a:latin typeface="MS Gothic"/>
                <a:cs typeface="MS Gothic"/>
              </a:rPr>
              <a:t>（公社</a:t>
            </a:r>
            <a:r>
              <a:rPr dirty="0" sz="1100" spc="-110">
                <a:latin typeface="MS Gothic"/>
                <a:cs typeface="MS Gothic"/>
              </a:rPr>
              <a:t>）</a:t>
            </a:r>
            <a:r>
              <a:rPr dirty="0" sz="1100" spc="-105">
                <a:latin typeface="MS Gothic"/>
                <a:cs typeface="MS Gothic"/>
              </a:rPr>
              <a:t>鳥</a:t>
            </a:r>
            <a:r>
              <a:rPr dirty="0" sz="1100" spc="-110">
                <a:latin typeface="MS Gothic"/>
                <a:cs typeface="MS Gothic"/>
              </a:rPr>
              <a:t>取</a:t>
            </a:r>
            <a:r>
              <a:rPr dirty="0" sz="1100" spc="-105">
                <a:latin typeface="MS Gothic"/>
                <a:cs typeface="MS Gothic"/>
              </a:rPr>
              <a:t>県観光</a:t>
            </a:r>
            <a:r>
              <a:rPr dirty="0" sz="1100" spc="-110">
                <a:latin typeface="MS Gothic"/>
                <a:cs typeface="MS Gothic"/>
              </a:rPr>
              <a:t>連</a:t>
            </a:r>
            <a:r>
              <a:rPr dirty="0" sz="1100" spc="-5">
                <a:latin typeface="MS Gothic"/>
                <a:cs typeface="MS Gothic"/>
              </a:rPr>
              <a:t>盟</a:t>
            </a:r>
            <a:endParaRPr sz="1100">
              <a:latin typeface="MS Gothic"/>
              <a:cs typeface="MS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483864" y="5538215"/>
            <a:ext cx="2697480" cy="524510"/>
          </a:xfrm>
          <a:custGeom>
            <a:avLst/>
            <a:gdLst/>
            <a:ahLst/>
            <a:cxnLst/>
            <a:rect l="l" t="t" r="r" b="b"/>
            <a:pathLst>
              <a:path w="2697479" h="524510">
                <a:moveTo>
                  <a:pt x="87629" y="0"/>
                </a:moveTo>
                <a:lnTo>
                  <a:pt x="53685" y="6941"/>
                </a:lnTo>
                <a:lnTo>
                  <a:pt x="25812" y="25812"/>
                </a:lnTo>
                <a:lnTo>
                  <a:pt x="6941" y="53685"/>
                </a:lnTo>
                <a:lnTo>
                  <a:pt x="0" y="87629"/>
                </a:lnTo>
                <a:lnTo>
                  <a:pt x="0" y="436625"/>
                </a:lnTo>
                <a:lnTo>
                  <a:pt x="6941" y="470570"/>
                </a:lnTo>
                <a:lnTo>
                  <a:pt x="25812" y="498443"/>
                </a:lnTo>
                <a:lnTo>
                  <a:pt x="53685" y="517314"/>
                </a:lnTo>
                <a:lnTo>
                  <a:pt x="87629" y="524255"/>
                </a:lnTo>
                <a:lnTo>
                  <a:pt x="2610611" y="524255"/>
                </a:lnTo>
                <a:lnTo>
                  <a:pt x="2644437" y="517314"/>
                </a:lnTo>
                <a:lnTo>
                  <a:pt x="2672048" y="498443"/>
                </a:lnTo>
                <a:lnTo>
                  <a:pt x="2690657" y="470570"/>
                </a:lnTo>
                <a:lnTo>
                  <a:pt x="2697479" y="436625"/>
                </a:lnTo>
                <a:lnTo>
                  <a:pt x="2697479" y="87629"/>
                </a:lnTo>
                <a:lnTo>
                  <a:pt x="2690657" y="53685"/>
                </a:lnTo>
                <a:lnTo>
                  <a:pt x="2672048" y="25812"/>
                </a:lnTo>
                <a:lnTo>
                  <a:pt x="2644437" y="6941"/>
                </a:lnTo>
                <a:lnTo>
                  <a:pt x="2610611" y="0"/>
                </a:lnTo>
                <a:lnTo>
                  <a:pt x="8762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2021-10-22T02:34:38Z</dcterms:created>
  <dcterms:modified xsi:type="dcterms:W3CDTF">2021-10-22T02:34:38Z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2021-10-22T00:00:00Z</vt:filetime>
  </property>
  <property fmtid="{D5CDD505-2E9C-101B-9397-08002B2CF9AE}" pid="3" name="Creator">
    <vt:lpwstr>CubePDF</vt:lpwstr>
  </property>
  <property fmtid="{D5CDD505-2E9C-101B-9397-08002B2CF9AE}" pid="4" name="LastSaved">
    <vt:filetime>2021-10-22T00:00:00Z</vt:filetime>
  </property>
</Properties>
</file>