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4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6277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（３</a:t>
            </a:r>
            <a:r>
              <a:rPr spc="-90" dirty="0"/>
              <a:t>泊</a:t>
            </a:r>
            <a:r>
              <a:rPr spc="-70" dirty="0"/>
              <a:t>４</a:t>
            </a:r>
            <a:r>
              <a:rPr spc="-90" dirty="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令</a:t>
            </a:r>
            <a:r>
              <a:rPr sz="1000" spc="-5" dirty="0">
                <a:latin typeface="MS PGothic"/>
                <a:cs typeface="MS PGothic"/>
              </a:rPr>
              <a:t>和	年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～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190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147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0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９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919990"/>
              </p:ext>
            </p:extLst>
          </p:nvPr>
        </p:nvGraphicFramePr>
        <p:xfrm>
          <a:off x="829055" y="2095754"/>
          <a:ext cx="11838299" cy="625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174625"/>
                <a:gridCol w="3060699"/>
                <a:gridCol w="3970020"/>
                <a:gridCol w="721359"/>
                <a:gridCol w="1079500"/>
                <a:gridCol w="991234"/>
                <a:gridCol w="521334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 dirty="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11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76530" marR="1610995" indent="1270">
                        <a:lnSpc>
                          <a:spcPct val="108000"/>
                        </a:lnSpc>
                        <a:tabLst>
                          <a:tab pos="1457960" algn="l"/>
                          <a:tab pos="2179320" algn="l"/>
                          <a:tab pos="2584450" algn="l"/>
                          <a:tab pos="3239770" algn="l"/>
                          <a:tab pos="51282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名古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屋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広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広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平和記念資料館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講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話</a:t>
                      </a:r>
                      <a:r>
                        <a:rPr sz="100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憩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２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回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8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弁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）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14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18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5976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216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0" dirty="0">
                          <a:latin typeface="MS PGothic"/>
                          <a:cs typeface="MS PGothic"/>
                        </a:rPr>
                        <a:t>玉造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469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4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931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900" spc="-85" dirty="0">
                          <a:latin typeface="MS PGothic"/>
                          <a:cs typeface="MS PGothic"/>
                        </a:rPr>
                        <a:t>全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２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班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分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10795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27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玉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造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松江温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古代出雲歴史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博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2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…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出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雲大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社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R="4254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出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雲大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社</a:t>
                      </a:r>
                      <a:r>
                        <a:rPr sz="1000" spc="18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…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古代出雲歴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史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博物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4295" marB="0"/>
                </a:tc>
                <a:tc grid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…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観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光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セ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ンター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いず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も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4295" marB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00250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943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685"/>
                        </a:spcBef>
                        <a:tabLst>
                          <a:tab pos="1160145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8:30	9:30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8699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9065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12:30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63294" marR="86995" indent="-317500">
                        <a:lnSpc>
                          <a:spcPct val="108000"/>
                        </a:lnSpc>
                        <a:tabLst>
                          <a:tab pos="2823210" algn="l"/>
                        </a:tabLst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クラス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バス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分散研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修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】</a:t>
                      </a:r>
                      <a:r>
                        <a:rPr sz="1000" spc="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	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1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三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朝温泉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案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松江市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376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境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港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3764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大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376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倉吉白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壁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土蔵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群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コ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ス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1436370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2900680" algn="l"/>
                        </a:tabLst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相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談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く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ださ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い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86995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26440" marR="410845" indent="-207645">
                        <a:lnSpc>
                          <a:spcPct val="108300"/>
                        </a:lnSpc>
                        <a:spcBef>
                          <a:spcPts val="484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部</a:t>
                      </a:r>
                      <a:r>
                        <a:rPr sz="12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99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2150745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5910580" algn="l"/>
                        </a:tabLst>
                      </a:pPr>
                      <a:r>
                        <a:rPr sz="900" spc="-6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85" dirty="0">
                          <a:latin typeface="MS PGothic"/>
                          <a:cs typeface="MS PGothic"/>
                        </a:rPr>
                        <a:t>全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ラス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２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班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分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割	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思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出</a:t>
                      </a:r>
                      <a:r>
                        <a:rPr sz="900" spc="-85" dirty="0">
                          <a:latin typeface="MS PGothic"/>
                          <a:cs typeface="MS PGothic"/>
                        </a:rPr>
                        <a:t>作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に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丘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砂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美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 err="1">
                          <a:latin typeface="MS PGothic"/>
                          <a:cs typeface="MS PGothic"/>
                        </a:rPr>
                        <a:t>浦富海岸</a:t>
                      </a:r>
                      <a:r>
                        <a:rPr sz="1000" spc="-50" dirty="0" err="1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90" dirty="0" err="1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-60" dirty="0" err="1">
                          <a:latin typeface="MS PGothic"/>
                          <a:cs typeface="MS PGothic"/>
                        </a:rPr>
                        <a:t>め</a:t>
                      </a:r>
                      <a:r>
                        <a:rPr sz="1000" spc="-55" dirty="0" err="1">
                          <a:latin typeface="MS PGothic"/>
                          <a:cs typeface="MS PGothic"/>
                        </a:rPr>
                        <a:t>ぐ</a:t>
                      </a:r>
                      <a:r>
                        <a:rPr sz="1000" spc="-65" dirty="0" err="1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105" dirty="0" err="1">
                          <a:latin typeface="MS PGothic"/>
                          <a:cs typeface="MS PGothic"/>
                        </a:rPr>
                        <a:t>遊</a:t>
                      </a:r>
                      <a:r>
                        <a:rPr sz="1000" spc="-90" dirty="0" err="1">
                          <a:latin typeface="MS PGothic"/>
                          <a:cs typeface="MS PGothic"/>
                        </a:rPr>
                        <a:t>覧</a:t>
                      </a:r>
                      <a:r>
                        <a:rPr sz="1000" spc="-5" dirty="0" err="1">
                          <a:latin typeface="MS PGothic"/>
                          <a:cs typeface="MS PGothic"/>
                        </a:rPr>
                        <a:t>船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lang="en-US" sz="1000" spc="220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0" dirty="0" smtClean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250" dirty="0" smtClean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砂丘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神戸市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217932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浦富海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岸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め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ぐ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遊覧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船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＝＝ 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砂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  <a:tabLst>
                          <a:tab pos="2296795" algn="l"/>
                          <a:tab pos="3581400" algn="l"/>
                          <a:tab pos="4221480" algn="l"/>
                          <a:tab pos="5407660" algn="l"/>
                          <a:tab pos="6125210" algn="l"/>
                          <a:tab pos="6608445" algn="l"/>
                          <a:tab pos="7326630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8:30	9:20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10:30	10:50</a:t>
                      </a:r>
                      <a:r>
                        <a:rPr sz="1000" spc="-45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00" spc="-45" smtClean="0">
                          <a:latin typeface="MS PGothic"/>
                          <a:cs typeface="MS PGothic"/>
                        </a:rPr>
                        <a:t>12:00</a:t>
                      </a:r>
                      <a:r>
                        <a:rPr lang="en-US" sz="1000" spc="-45" baseline="0" smtClean="0">
                          <a:latin typeface="MS PGothic"/>
                          <a:cs typeface="MS PGothic"/>
                        </a:rPr>
                        <a:t>          </a:t>
                      </a:r>
                      <a:r>
                        <a:rPr sz="1000" spc="-45" smtClean="0">
                          <a:latin typeface="MS PGothic"/>
                          <a:cs typeface="MS PGothic"/>
                        </a:rPr>
                        <a:t>12:20</a:t>
                      </a:r>
                      <a:r>
                        <a:rPr lang="en-US" sz="1000" spc="-45" smtClean="0">
                          <a:latin typeface="MS PGothic"/>
                          <a:cs typeface="MS PGothic"/>
                        </a:rPr>
                        <a:t>       </a:t>
                      </a:r>
                      <a:r>
                        <a:rPr sz="1000" spc="-45" smtClean="0">
                          <a:latin typeface="MS PGothic"/>
                          <a:cs typeface="MS PGothic"/>
                        </a:rPr>
                        <a:t>13:30</a:t>
                      </a:r>
                      <a:r>
                        <a:rPr sz="1000" spc="-45">
                          <a:latin typeface="MS PGothic"/>
                          <a:cs typeface="MS PGothic"/>
                        </a:rPr>
                        <a:t>	</a:t>
                      </a:r>
                      <a:r>
                        <a:rPr sz="1000" spc="-45" smtClean="0">
                          <a:latin typeface="MS PGothic"/>
                          <a:cs typeface="MS PGothic"/>
                        </a:rPr>
                        <a:t>17:00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35940" marR="548005" indent="123189">
                        <a:lnSpc>
                          <a:spcPct val="108300"/>
                        </a:lnSpc>
                        <a:spcBef>
                          <a:spcPts val="80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兵庫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神戸市</a:t>
                      </a:r>
                      <a:r>
                        <a:rPr sz="1200" spc="-85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ホ</a:t>
                      </a:r>
                      <a:r>
                        <a:rPr sz="1200" spc="-45" dirty="0">
                          <a:latin typeface="MS PGothic"/>
                          <a:cs typeface="MS PGothic"/>
                        </a:rPr>
                        <a:t>テ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ル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89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34315" marR="2399030" indent="-58419">
                        <a:lnSpc>
                          <a:spcPct val="206000"/>
                        </a:lnSpc>
                        <a:spcBef>
                          <a:spcPts val="5"/>
                        </a:spcBef>
                        <a:tabLst>
                          <a:tab pos="1124585" algn="l"/>
                          <a:tab pos="2409190" algn="l"/>
                          <a:tab pos="500189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神戸市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100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ユニ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サルス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タ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ジ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オ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ジ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ャパ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ン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屋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IC</a:t>
                      </a:r>
                      <a:r>
                        <a:rPr sz="1000" spc="-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草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津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PA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名古屋市内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8:30	9:45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15:00	18:30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902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31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1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465"/>
                        </a:spcBef>
                        <a:tabLst>
                          <a:tab pos="1138555" algn="l"/>
                          <a:tab pos="1450975" algn="l"/>
                          <a:tab pos="2199640" algn="l"/>
                        </a:tabLst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=========	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船	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1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465"/>
                        </a:spcBef>
                        <a:tabLst>
                          <a:tab pos="1304925" algn="l"/>
                          <a:tab pos="2176780" algn="l"/>
                          <a:tab pos="3377565" algn="l"/>
                        </a:tabLst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徒</a:t>
                      </a:r>
                      <a:r>
                        <a:rPr sz="900" spc="1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r>
                        <a:rPr sz="900" spc="18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1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8157339"/>
            <a:ext cx="208457" cy="1199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57575" y="3416935"/>
            <a:ext cx="1981200" cy="426720"/>
          </a:xfrm>
          <a:custGeom>
            <a:avLst/>
            <a:gdLst/>
            <a:ahLst/>
            <a:cxnLst/>
            <a:rect l="l" t="t" r="r" b="b"/>
            <a:pathLst>
              <a:path w="1981200" h="426720">
                <a:moveTo>
                  <a:pt x="71120" y="0"/>
                </a:moveTo>
                <a:lnTo>
                  <a:pt x="43451" y="5593"/>
                </a:lnTo>
                <a:lnTo>
                  <a:pt x="20843" y="20843"/>
                </a:lnTo>
                <a:lnTo>
                  <a:pt x="5593" y="43451"/>
                </a:lnTo>
                <a:lnTo>
                  <a:pt x="0" y="71119"/>
                </a:lnTo>
                <a:lnTo>
                  <a:pt x="0" y="355600"/>
                </a:lnTo>
                <a:lnTo>
                  <a:pt x="5593" y="383268"/>
                </a:lnTo>
                <a:lnTo>
                  <a:pt x="20843" y="405876"/>
                </a:lnTo>
                <a:lnTo>
                  <a:pt x="43451" y="421126"/>
                </a:lnTo>
                <a:lnTo>
                  <a:pt x="71120" y="426719"/>
                </a:lnTo>
                <a:lnTo>
                  <a:pt x="1910079" y="426719"/>
                </a:lnTo>
                <a:lnTo>
                  <a:pt x="1937748" y="421126"/>
                </a:lnTo>
                <a:lnTo>
                  <a:pt x="1960356" y="405876"/>
                </a:lnTo>
                <a:lnTo>
                  <a:pt x="1975606" y="383268"/>
                </a:lnTo>
                <a:lnTo>
                  <a:pt x="1981200" y="355600"/>
                </a:lnTo>
                <a:lnTo>
                  <a:pt x="1981200" y="71119"/>
                </a:lnTo>
                <a:lnTo>
                  <a:pt x="1975606" y="43451"/>
                </a:lnTo>
                <a:lnTo>
                  <a:pt x="1960356" y="20843"/>
                </a:lnTo>
                <a:lnTo>
                  <a:pt x="1937748" y="5593"/>
                </a:lnTo>
                <a:lnTo>
                  <a:pt x="1910079" y="0"/>
                </a:lnTo>
                <a:lnTo>
                  <a:pt x="7112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7200" y="5559615"/>
            <a:ext cx="3533775" cy="426720"/>
          </a:xfrm>
          <a:custGeom>
            <a:avLst/>
            <a:gdLst/>
            <a:ahLst/>
            <a:cxnLst/>
            <a:rect l="l" t="t" r="r" b="b"/>
            <a:pathLst>
              <a:path w="3533775" h="426720">
                <a:moveTo>
                  <a:pt x="71120" y="0"/>
                </a:moveTo>
                <a:lnTo>
                  <a:pt x="43451" y="5593"/>
                </a:lnTo>
                <a:lnTo>
                  <a:pt x="20843" y="20843"/>
                </a:lnTo>
                <a:lnTo>
                  <a:pt x="5593" y="43451"/>
                </a:lnTo>
                <a:lnTo>
                  <a:pt x="0" y="71120"/>
                </a:lnTo>
                <a:lnTo>
                  <a:pt x="0" y="355600"/>
                </a:lnTo>
                <a:lnTo>
                  <a:pt x="5593" y="383268"/>
                </a:lnTo>
                <a:lnTo>
                  <a:pt x="20843" y="405876"/>
                </a:lnTo>
                <a:lnTo>
                  <a:pt x="43451" y="421126"/>
                </a:lnTo>
                <a:lnTo>
                  <a:pt x="71120" y="426720"/>
                </a:lnTo>
                <a:lnTo>
                  <a:pt x="3462654" y="426720"/>
                </a:lnTo>
                <a:lnTo>
                  <a:pt x="3490323" y="421126"/>
                </a:lnTo>
                <a:lnTo>
                  <a:pt x="3512931" y="405876"/>
                </a:lnTo>
                <a:lnTo>
                  <a:pt x="3528181" y="383268"/>
                </a:lnTo>
                <a:lnTo>
                  <a:pt x="3533775" y="355600"/>
                </a:lnTo>
                <a:lnTo>
                  <a:pt x="3533775" y="71120"/>
                </a:lnTo>
                <a:lnTo>
                  <a:pt x="3528181" y="43451"/>
                </a:lnTo>
                <a:lnTo>
                  <a:pt x="3512931" y="20843"/>
                </a:lnTo>
                <a:lnTo>
                  <a:pt x="3490323" y="5593"/>
                </a:lnTo>
                <a:lnTo>
                  <a:pt x="3462654" y="0"/>
                </a:lnTo>
                <a:lnTo>
                  <a:pt x="7112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52725" y="2623185"/>
            <a:ext cx="771525" cy="0"/>
          </a:xfrm>
          <a:custGeom>
            <a:avLst/>
            <a:gdLst/>
            <a:ahLst/>
            <a:cxnLst/>
            <a:rect l="l" t="t" r="r" b="b"/>
            <a:pathLst>
              <a:path w="771525">
                <a:moveTo>
                  <a:pt x="0" y="0"/>
                </a:moveTo>
                <a:lnTo>
                  <a:pt x="771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130</Words>
  <Application>Microsoft Office PowerPoint</Application>
  <PresentationFormat>ユーザー設定</PresentationFormat>
  <Paragraphs>82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MS Gothic</vt:lpstr>
      <vt:lpstr>Calibri</vt:lpstr>
      <vt:lpstr>Times New Roman</vt:lpstr>
      <vt:lpstr>Office Theme</vt:lpstr>
      <vt:lpstr>モデルコース（３泊４日）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　　旅　　程　　表</dc:title>
  <dc:creator>（株）ツーリスト関西事務センター</dc:creator>
  <cp:lastModifiedBy>kobayashi</cp:lastModifiedBy>
  <cp:revision>1</cp:revision>
  <dcterms:created xsi:type="dcterms:W3CDTF">2021-10-22T02:38:31Z</dcterms:created>
  <dcterms:modified xsi:type="dcterms:W3CDTF">2021-10-22T03:27:53Z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