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1950"/>
  <p:notesSz cx="13106400" cy="92519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68104"/>
            <a:ext cx="11140440" cy="1942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1092"/>
            <a:ext cx="9174480" cy="2312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7948"/>
            <a:ext cx="5701284" cy="610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7948"/>
            <a:ext cx="5701284" cy="610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0469" y="752856"/>
            <a:ext cx="304546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8992" y="2096135"/>
            <a:ext cx="11868150" cy="5790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04314"/>
            <a:ext cx="4194048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04314"/>
            <a:ext cx="3014472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04314"/>
            <a:ext cx="3014472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5125">
              <a:lnSpc>
                <a:spcPct val="100000"/>
              </a:lnSpc>
              <a:spcBef>
                <a:spcPts val="100"/>
              </a:spcBef>
            </a:pPr>
            <a:r>
              <a:rPr dirty="0" spc="-55"/>
              <a:t>モ</a:t>
            </a:r>
            <a:r>
              <a:rPr dirty="0" spc="-40"/>
              <a:t>デ</a:t>
            </a:r>
            <a:r>
              <a:rPr dirty="0" spc="-55"/>
              <a:t>ルコ</a:t>
            </a:r>
            <a:r>
              <a:rPr dirty="0" spc="-40"/>
              <a:t>ー</a:t>
            </a:r>
            <a:r>
              <a:rPr dirty="0" spc="-65"/>
              <a:t>ス</a:t>
            </a:r>
            <a:r>
              <a:rPr dirty="0" spc="-50"/>
              <a:t>（</a:t>
            </a:r>
            <a:r>
              <a:rPr dirty="0" spc="-55"/>
              <a:t>３</a:t>
            </a:r>
            <a:r>
              <a:rPr dirty="0" spc="-100"/>
              <a:t>泊</a:t>
            </a:r>
            <a:r>
              <a:rPr dirty="0" spc="-55"/>
              <a:t>４</a:t>
            </a:r>
            <a:r>
              <a:rPr dirty="0" spc="-10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8992" y="1426210"/>
          <a:ext cx="8015605" cy="51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/>
                <a:gridCol w="1289685"/>
                <a:gridCol w="899160"/>
                <a:gridCol w="1009650"/>
                <a:gridCol w="1079500"/>
                <a:gridCol w="901700"/>
                <a:gridCol w="2517775"/>
              </a:tblGrid>
              <a:tr h="273050">
                <a:tc rowSpan="2">
                  <a:txBody>
                    <a:bodyPr/>
                    <a:lstStyle/>
                    <a:p>
                      <a:pPr marL="85725" marR="69215">
                        <a:lnSpc>
                          <a:spcPct val="1083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939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200" spc="-4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68516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58420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写真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758825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食事条件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8516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1912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添乗員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89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52324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517" y="1924684"/>
            <a:ext cx="28238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2350" algn="l"/>
                <a:tab pos="1295400" algn="l"/>
                <a:tab pos="1565275" algn="l"/>
                <a:tab pos="2226310" algn="l"/>
                <a:tab pos="2496185" algn="l"/>
              </a:tabLst>
            </a:pPr>
            <a:r>
              <a:rPr dirty="0" sz="1000" spc="-45">
                <a:latin typeface="MS PGothic"/>
                <a:cs typeface="MS PGothic"/>
              </a:rPr>
              <a:t>ご</a:t>
            </a:r>
            <a:r>
              <a:rPr dirty="0" sz="1000" spc="-100">
                <a:latin typeface="MS PGothic"/>
                <a:cs typeface="MS PGothic"/>
              </a:rPr>
              <a:t>旅行期日</a:t>
            </a:r>
            <a:r>
              <a:rPr dirty="0" sz="1000" spc="-55">
                <a:latin typeface="MS PGothic"/>
                <a:cs typeface="MS PGothic"/>
              </a:rPr>
              <a:t>：</a:t>
            </a:r>
            <a:r>
              <a:rPr dirty="0" sz="1000" spc="-100">
                <a:latin typeface="MS PGothic"/>
                <a:cs typeface="MS PGothic"/>
              </a:rPr>
              <a:t>令</a:t>
            </a:r>
            <a:r>
              <a:rPr dirty="0" sz="1000">
                <a:latin typeface="MS PGothic"/>
                <a:cs typeface="MS PGothic"/>
              </a:rPr>
              <a:t>和	年	月	</a:t>
            </a:r>
            <a:r>
              <a:rPr dirty="0" sz="1000" spc="-100">
                <a:latin typeface="MS PGothic"/>
                <a:cs typeface="MS PGothic"/>
              </a:rPr>
              <a:t>日</a:t>
            </a:r>
            <a:r>
              <a:rPr dirty="0" sz="1000">
                <a:latin typeface="MS PGothic"/>
                <a:cs typeface="MS PGothic"/>
              </a:rPr>
              <a:t>（</a:t>
            </a:r>
            <a:r>
              <a:rPr dirty="0" sz="1000" spc="240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）</a:t>
            </a:r>
            <a:r>
              <a:rPr dirty="0" sz="1000" spc="270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～	月	</a:t>
            </a:r>
            <a:r>
              <a:rPr dirty="0" sz="1000" spc="-100">
                <a:latin typeface="MS PGothic"/>
                <a:cs typeface="MS PGothic"/>
              </a:rPr>
              <a:t>日</a:t>
            </a:r>
            <a:r>
              <a:rPr dirty="0" sz="1000">
                <a:latin typeface="MS PGothic"/>
                <a:cs typeface="MS PGothic"/>
              </a:rPr>
              <a:t>（</a:t>
            </a:r>
            <a:r>
              <a:rPr dirty="0" sz="1000" spc="185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6618" y="1924684"/>
            <a:ext cx="10128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latin typeface="MS PGothic"/>
                <a:cs typeface="MS PGothic"/>
              </a:rPr>
              <a:t>202</a:t>
            </a:r>
            <a:r>
              <a:rPr dirty="0" sz="1000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100">
                <a:latin typeface="MS PGothic"/>
                <a:cs typeface="MS PGothic"/>
              </a:rPr>
              <a:t>年</a:t>
            </a:r>
            <a:r>
              <a:rPr dirty="0" sz="1000" spc="-60">
                <a:latin typeface="MS PGothic"/>
                <a:cs typeface="MS PGothic"/>
              </a:rPr>
              <a:t>９</a:t>
            </a:r>
            <a:r>
              <a:rPr dirty="0" sz="1000" spc="-100">
                <a:latin typeface="MS PGothic"/>
                <a:cs typeface="MS PGothic"/>
              </a:rPr>
              <a:t>月</a:t>
            </a:r>
            <a:r>
              <a:rPr dirty="0" sz="1000" spc="-60">
                <a:latin typeface="MS PGothic"/>
                <a:cs typeface="MS PGothic"/>
              </a:rPr>
              <a:t>１</a:t>
            </a:r>
            <a:r>
              <a:rPr dirty="0" sz="1000" spc="-100">
                <a:latin typeface="MS PGothic"/>
                <a:cs typeface="MS PGothic"/>
              </a:rPr>
              <a:t>日作成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8992" y="2096135"/>
          <a:ext cx="11868150" cy="5790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"/>
                <a:gridCol w="85725"/>
                <a:gridCol w="424180"/>
                <a:gridCol w="404494"/>
                <a:gridCol w="231140"/>
                <a:gridCol w="892174"/>
                <a:gridCol w="244475"/>
                <a:gridCol w="673100"/>
                <a:gridCol w="619125"/>
                <a:gridCol w="415925"/>
                <a:gridCol w="593725"/>
                <a:gridCol w="800100"/>
                <a:gridCol w="679450"/>
                <a:gridCol w="444500"/>
                <a:gridCol w="603250"/>
                <a:gridCol w="1006475"/>
                <a:gridCol w="721359"/>
                <a:gridCol w="1080134"/>
                <a:gridCol w="990600"/>
                <a:gridCol w="520700"/>
              </a:tblGrid>
              <a:tr h="273431">
                <a:tc>
                  <a:txBody>
                    <a:bodyPr/>
                    <a:lstStyle/>
                    <a:p>
                      <a:pPr algn="r" marR="10731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1136650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19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ts val="1975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5471160">
                        <a:lnSpc>
                          <a:spcPct val="100000"/>
                        </a:lnSpc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思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出作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世</a:t>
                      </a:r>
                      <a:r>
                        <a:rPr dirty="0" sz="900" spc="-130">
                          <a:latin typeface="MS PGothic"/>
                          <a:cs typeface="MS PGothic"/>
                        </a:rPr>
                        <a:t>界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唯一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館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福井市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内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福</a:t>
                      </a:r>
                      <a:r>
                        <a:rPr dirty="0" sz="1000" spc="125">
                          <a:latin typeface="MS PGothic"/>
                          <a:cs typeface="MS PGothic"/>
                        </a:rPr>
                        <a:t>井</a:t>
                      </a:r>
                      <a:r>
                        <a:rPr dirty="0" sz="1000" spc="-25">
                          <a:latin typeface="MS PGothic"/>
                          <a:cs typeface="MS PGothic"/>
                        </a:rPr>
                        <a:t>IC</a:t>
                      </a:r>
                      <a:r>
                        <a:rPr dirty="0" sz="1000" spc="2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休憩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２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回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湯郷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12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25">
                          <a:latin typeface="MS PGothic"/>
                          <a:cs typeface="MS PGothic"/>
                        </a:rPr>
                        <a:t>IC</a:t>
                      </a:r>
                      <a:r>
                        <a:rPr dirty="0" sz="1000" spc="2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西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屋湯郷店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砂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丘砂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23177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4077335" algn="l"/>
                          <a:tab pos="4794885" algn="l"/>
                          <a:tab pos="5668010" algn="l"/>
                          <a:tab pos="6929120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7:30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12:00	12:50	15:00	16:40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27075" marR="462915" indent="-257175">
                        <a:lnSpc>
                          <a:spcPct val="1094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部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95"/>
                        </a:lnSpc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algn="r" marR="243204">
                        <a:lnSpc>
                          <a:spcPts val="1190"/>
                        </a:lnSpc>
                        <a:spcBef>
                          <a:spcPts val="175"/>
                        </a:spcBef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0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22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algn="r" marR="8147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17:30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46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1260475">
                        <a:lnSpc>
                          <a:spcPct val="100000"/>
                        </a:lnSpc>
                        <a:spcBef>
                          <a:spcPts val="600"/>
                        </a:spcBef>
                        <a:tabLst>
                          <a:tab pos="2638425" algn="l"/>
                          <a:tab pos="4083685" algn="l"/>
                        </a:tabLst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県内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人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気	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班別行</a:t>
                      </a:r>
                      <a:r>
                        <a:rPr dirty="0" sz="900" spc="-130">
                          <a:latin typeface="MS PGothic"/>
                          <a:cs typeface="MS PGothic"/>
                        </a:rPr>
                        <a:t>動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80">
                          <a:latin typeface="MS PGothic"/>
                          <a:cs typeface="MS PGothic"/>
                        </a:rPr>
                        <a:t>お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すす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め	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名探偵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ナ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会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え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る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東郷湖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ドラ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ゴ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カヌ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倉吉白壁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土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蔵群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青山剛昌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ふ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さと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304925" algn="l"/>
                          <a:tab pos="1962150" algn="l"/>
                          <a:tab pos="2835275" algn="l"/>
                          <a:tab pos="3705860" algn="l"/>
                          <a:tab pos="4499610" algn="l"/>
                          <a:tab pos="5217160" algn="l"/>
                          <a:tab pos="6010910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	8:40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11:30	12:00	14:30	15:00	16:00	16:30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62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727075" marR="462915" indent="-257175">
                        <a:lnSpc>
                          <a:spcPct val="1078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部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19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6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1314450">
                        <a:lnSpc>
                          <a:spcPts val="1060"/>
                        </a:lnSpc>
                        <a:spcBef>
                          <a:spcPts val="75"/>
                        </a:spcBef>
                        <a:tabLst>
                          <a:tab pos="3826510" algn="l"/>
                        </a:tabLst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平和学習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を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準備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中	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※C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M</a:t>
                      </a:r>
                      <a:r>
                        <a:rPr dirty="0" sz="900" spc="-1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お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な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じ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み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6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174625">
                        <a:lnSpc>
                          <a:spcPts val="1175"/>
                        </a:lnSpc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0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水木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し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げ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るロ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ド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散策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水木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し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げ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記念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1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江島大橋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（べた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踏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み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坂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安来節演芸館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足立美術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6689">
                <a:tc>
                  <a:txBody>
                    <a:bodyPr/>
                    <a:lstStyle/>
                    <a:p>
                      <a:pPr algn="r" marR="11493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11366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628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1304925" algn="l"/>
                          <a:tab pos="3035300" algn="l"/>
                          <a:tab pos="3826510" algn="l"/>
                          <a:tab pos="4699635" algn="l"/>
                          <a:tab pos="5493385" algn="l"/>
                          <a:tab pos="6833870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10:00	11:00	11:15	11:30	12:15	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15:00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598035">
                        <a:lnSpc>
                          <a:spcPts val="1190"/>
                        </a:lnSpc>
                      </a:pP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松江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城</a:t>
                      </a:r>
                      <a:r>
                        <a:rPr dirty="0" sz="1000" spc="20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29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小泉八雲記念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20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29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玉造温泉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94615">
                        <a:lnSpc>
                          <a:spcPts val="141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1327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100">
                          <a:latin typeface="MS PGothic"/>
                          <a:cs typeface="MS PGothic"/>
                        </a:rPr>
                        <a:t>玉造温泉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 marL="4975860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6240145" algn="l"/>
                          <a:tab pos="7033895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577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出雲大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社</a:t>
                      </a:r>
                      <a:r>
                        <a:rPr dirty="0" sz="1000" spc="20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蒜山高原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休憩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回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福井市内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23177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143000" algn="l"/>
                          <a:tab pos="2127250" algn="l"/>
                          <a:tab pos="2689225" algn="l"/>
                          <a:tab pos="441706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8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9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10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12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13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19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また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は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休憩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２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回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姫路城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休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憩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回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福井市内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20002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028825" algn="l"/>
                          <a:tab pos="2587625" algn="l"/>
                          <a:tab pos="431546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8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11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14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19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algn="r" marR="755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5">
                  <a:txBody>
                    <a:bodyPr/>
                    <a:lstStyle/>
                    <a:p>
                      <a:pPr marL="187960" indent="-127635">
                        <a:lnSpc>
                          <a:spcPct val="100000"/>
                        </a:lnSpc>
                        <a:spcBef>
                          <a:spcPts val="250"/>
                        </a:spcBef>
                        <a:buSzPct val="90000"/>
                        <a:buChar char="◆"/>
                        <a:tabLst>
                          <a:tab pos="18796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当日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天候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道路事情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場合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381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4450">
                    <a:lnL w="1905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徒</a:t>
                      </a:r>
                      <a:r>
                        <a:rPr dirty="0" sz="900" spc="1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・・・・・・・・・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ケ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艹艹艹艹艹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130">
                          <a:latin typeface="MS PGothic"/>
                          <a:cs typeface="MS PGothic"/>
                        </a:rPr>
                        <a:t>飛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行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機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→→→→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4273" y="7665973"/>
            <a:ext cx="203250" cy="12418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5118" y="1508759"/>
            <a:ext cx="14230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（公社）鳥取県観光連盟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67025" y="2246629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24250" y="2242185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2021-10-01T05:27:51Z</dcterms:created>
  <dcterms:modified xsi:type="dcterms:W3CDTF">2021-10-01T05:27:51Z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2021-10-01T00:00:00Z</vt:filetime>
  </property>
</Properties>
</file>