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1950"/>
  <p:notesSz cx="13106400" cy="92519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68104"/>
            <a:ext cx="11140440" cy="194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1092"/>
            <a:ext cx="9174480" cy="2312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0469" y="752856"/>
            <a:ext cx="304546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92" y="2096135"/>
            <a:ext cx="11868150" cy="5577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04314"/>
            <a:ext cx="4194048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モ</a:t>
            </a:r>
            <a:r>
              <a:rPr dirty="0" spc="-40"/>
              <a:t>デ</a:t>
            </a:r>
            <a:r>
              <a:rPr dirty="0" spc="-55"/>
              <a:t>ルコ</a:t>
            </a:r>
            <a:r>
              <a:rPr dirty="0" spc="-40"/>
              <a:t>ー</a:t>
            </a:r>
            <a:r>
              <a:rPr dirty="0" spc="-65"/>
              <a:t>ス</a:t>
            </a:r>
            <a:r>
              <a:rPr dirty="0" spc="-50"/>
              <a:t>（</a:t>
            </a:r>
            <a:r>
              <a:rPr dirty="0" spc="-55"/>
              <a:t>３</a:t>
            </a:r>
            <a:r>
              <a:rPr dirty="0" spc="-100"/>
              <a:t>泊</a:t>
            </a:r>
            <a:r>
              <a:rPr dirty="0" spc="-55"/>
              <a:t>４</a:t>
            </a:r>
            <a:r>
              <a:rPr dirty="0" spc="-10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992" y="1426210"/>
          <a:ext cx="801560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9685"/>
                <a:gridCol w="899160"/>
                <a:gridCol w="1009650"/>
                <a:gridCol w="1079500"/>
                <a:gridCol w="901700"/>
                <a:gridCol w="2517775"/>
              </a:tblGrid>
              <a:tr h="273050">
                <a:tc rowSpan="2">
                  <a:txBody>
                    <a:bodyPr/>
                    <a:lstStyle/>
                    <a:p>
                      <a:pPr marL="85725" marR="69215">
                        <a:lnSpc>
                          <a:spcPct val="1083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200" spc="-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5842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1912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517" y="1924684"/>
            <a:ext cx="282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1295400" algn="l"/>
                <a:tab pos="1565275" algn="l"/>
                <a:tab pos="2226310" algn="l"/>
                <a:tab pos="2496185" algn="l"/>
              </a:tabLst>
            </a:pPr>
            <a:r>
              <a:rPr dirty="0" sz="1000" spc="-45">
                <a:latin typeface="MS PGothic"/>
                <a:cs typeface="MS PGothic"/>
              </a:rPr>
              <a:t>ご</a:t>
            </a:r>
            <a:r>
              <a:rPr dirty="0" sz="1000" spc="-100">
                <a:latin typeface="MS PGothic"/>
                <a:cs typeface="MS PGothic"/>
              </a:rPr>
              <a:t>旅行期日</a:t>
            </a:r>
            <a:r>
              <a:rPr dirty="0" sz="1000" spc="-55">
                <a:latin typeface="MS PGothic"/>
                <a:cs typeface="MS PGothic"/>
              </a:rPr>
              <a:t>：</a:t>
            </a:r>
            <a:r>
              <a:rPr dirty="0" sz="1000" spc="-100">
                <a:latin typeface="MS PGothic"/>
                <a:cs typeface="MS PGothic"/>
              </a:rPr>
              <a:t>令</a:t>
            </a:r>
            <a:r>
              <a:rPr dirty="0" sz="1000">
                <a:latin typeface="MS PGothic"/>
                <a:cs typeface="MS PGothic"/>
              </a:rPr>
              <a:t>和	年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24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r>
              <a:rPr dirty="0" sz="1000" spc="27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～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6618" y="1924684"/>
            <a:ext cx="1012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100">
                <a:latin typeface="MS PGothic"/>
                <a:cs typeface="MS PGothic"/>
              </a:rPr>
              <a:t>年</a:t>
            </a:r>
            <a:r>
              <a:rPr dirty="0" sz="1000" spc="-60">
                <a:latin typeface="MS PGothic"/>
                <a:cs typeface="MS PGothic"/>
              </a:rPr>
              <a:t>９</a:t>
            </a:r>
            <a:r>
              <a:rPr dirty="0" sz="1000" spc="-100">
                <a:latin typeface="MS PGothic"/>
                <a:cs typeface="MS PGothic"/>
              </a:rPr>
              <a:t>月</a:t>
            </a:r>
            <a:r>
              <a:rPr dirty="0" sz="1000" spc="-60">
                <a:latin typeface="MS PGothic"/>
                <a:cs typeface="MS PGothic"/>
              </a:rPr>
              <a:t>１</a:t>
            </a:r>
            <a:r>
              <a:rPr dirty="0" sz="1000" spc="-10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8992" y="2096135"/>
          <a:ext cx="11868150" cy="5577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725"/>
                <a:gridCol w="424180"/>
                <a:gridCol w="404494"/>
                <a:gridCol w="231140"/>
                <a:gridCol w="892174"/>
                <a:gridCol w="244475"/>
                <a:gridCol w="673100"/>
                <a:gridCol w="619125"/>
                <a:gridCol w="415925"/>
                <a:gridCol w="593725"/>
                <a:gridCol w="800100"/>
                <a:gridCol w="679450"/>
                <a:gridCol w="444500"/>
                <a:gridCol w="603250"/>
                <a:gridCol w="1006475"/>
                <a:gridCol w="721359"/>
                <a:gridCol w="1080134"/>
                <a:gridCol w="990600"/>
                <a:gridCol w="520700"/>
              </a:tblGrid>
              <a:tr h="273431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113665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33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395986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思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出作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世界唯一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館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富山市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内 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富山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I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C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 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I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C </a:t>
                      </a:r>
                      <a:r>
                        <a:rPr dirty="0" sz="1000" spc="-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758950" algn="l"/>
                          <a:tab pos="4131310" algn="l"/>
                          <a:tab pos="5391785" algn="l"/>
                          <a:tab pos="6185535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弁当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7075" marR="462915" indent="-257175">
                        <a:lnSpc>
                          <a:spcPct val="107600"/>
                        </a:lnSpc>
                        <a:spcBef>
                          <a:spcPts val="76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46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260475">
                        <a:lnSpc>
                          <a:spcPct val="100000"/>
                        </a:lnSpc>
                        <a:spcBef>
                          <a:spcPts val="625"/>
                        </a:spcBef>
                        <a:tabLst>
                          <a:tab pos="2638425" algn="l"/>
                          <a:tab pos="4153535" algn="l"/>
                        </a:tabLst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人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気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班別行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動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80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すす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め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名探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偵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ナ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会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え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る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東郷湖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ドラ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ゴ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カヌ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倉吉白壁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土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蔵群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青山剛昌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ふ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さと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304925" algn="l"/>
                          <a:tab pos="2041525" algn="l"/>
                          <a:tab pos="2835275" algn="l"/>
                          <a:tab pos="3705860" algn="l"/>
                          <a:tab pos="4499610" algn="l"/>
                          <a:tab pos="5217160" algn="l"/>
                          <a:tab pos="601091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93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727075" marR="462915" indent="-257175">
                        <a:lnSpc>
                          <a:spcPct val="1078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314450">
                        <a:lnSpc>
                          <a:spcPts val="1060"/>
                        </a:lnSpc>
                        <a:spcBef>
                          <a:spcPts val="100"/>
                        </a:spcBef>
                        <a:tabLst>
                          <a:tab pos="2851150" algn="l"/>
                        </a:tabLst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平和学習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準備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中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※C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M</a:t>
                      </a:r>
                      <a:r>
                        <a:rPr dirty="0" sz="900" spc="-1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なじ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み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74625">
                        <a:lnSpc>
                          <a:spcPts val="1160"/>
                        </a:lnSpc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水木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るロ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散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江島大橋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べた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み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坂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安来節演芸館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足立美術館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467">
                <a:tc>
                  <a:txBody>
                    <a:bodyPr/>
                    <a:lstStyle/>
                    <a:p>
                      <a:pPr algn="r" marR="11493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123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159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1304925" algn="l"/>
                          <a:tab pos="2174875" algn="l"/>
                          <a:tab pos="2892425" algn="l"/>
                          <a:tab pos="3686810" algn="l"/>
                          <a:tab pos="4559935" algn="l"/>
                          <a:tab pos="5899785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10:00	11:00	11:15	11:30	12:15	15:00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518660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城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小泉八雲記念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94615">
                        <a:lnSpc>
                          <a:spcPts val="14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327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10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489966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6160135" algn="l"/>
                          <a:tab pos="687832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8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姫路城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休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富山市内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060575" algn="l"/>
                          <a:tab pos="2463800" algn="l"/>
                          <a:tab pos="427101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12:00	14:30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20:30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5">
                  <a:txBody>
                    <a:bodyPr/>
                    <a:lstStyle/>
                    <a:p>
                      <a:pPr marL="187960" indent="-127635">
                        <a:lnSpc>
                          <a:spcPct val="100000"/>
                        </a:lnSpc>
                        <a:spcBef>
                          <a:spcPts val="275"/>
                        </a:spcBef>
                        <a:buSzPct val="90000"/>
                        <a:buChar char="◆"/>
                        <a:tabLst>
                          <a:tab pos="18796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天候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道路事情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場合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9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5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762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・・・・・・・・・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130">
                          <a:latin typeface="MS PGothic"/>
                          <a:cs typeface="MS PGothic"/>
                        </a:rPr>
                        <a:t>飛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行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機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→→→→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032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4273" y="7453248"/>
            <a:ext cx="203250" cy="124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5118" y="1508759"/>
            <a:ext cx="14230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67025" y="224662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24250" y="224218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57550" y="789813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14800" y="795020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2021-10-01T05:27:23Z</dcterms:created>
  <dcterms:modified xsi:type="dcterms:W3CDTF">2021-10-01T05:27:23Z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2021-10-01T00:00:00Z</vt:filetime>
  </property>
</Properties>
</file>