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1950"/>
  <p:notesSz cx="13106400" cy="9251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68104"/>
            <a:ext cx="11140440" cy="194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1092"/>
            <a:ext cx="9174480" cy="2312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0469" y="752856"/>
            <a:ext cx="304546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992" y="2096135"/>
            <a:ext cx="11868150" cy="6254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04314"/>
            <a:ext cx="4194048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5125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モ</a:t>
            </a:r>
            <a:r>
              <a:rPr dirty="0" spc="-40"/>
              <a:t>デ</a:t>
            </a:r>
            <a:r>
              <a:rPr dirty="0" spc="-55"/>
              <a:t>ルコ</a:t>
            </a:r>
            <a:r>
              <a:rPr dirty="0" spc="-40"/>
              <a:t>ー</a:t>
            </a:r>
            <a:r>
              <a:rPr dirty="0" spc="-65"/>
              <a:t>ス</a:t>
            </a:r>
            <a:r>
              <a:rPr dirty="0" spc="-50"/>
              <a:t>（</a:t>
            </a:r>
            <a:r>
              <a:rPr dirty="0" spc="-55"/>
              <a:t>２</a:t>
            </a:r>
            <a:r>
              <a:rPr dirty="0" spc="-100"/>
              <a:t>泊</a:t>
            </a:r>
            <a:r>
              <a:rPr dirty="0" spc="-55"/>
              <a:t>３</a:t>
            </a:r>
            <a:r>
              <a:rPr dirty="0" spc="-10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8992" y="1426210"/>
          <a:ext cx="8015605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1289685"/>
                <a:gridCol w="899160"/>
                <a:gridCol w="1009650"/>
                <a:gridCol w="1079500"/>
                <a:gridCol w="901700"/>
                <a:gridCol w="2517775"/>
              </a:tblGrid>
              <a:tr h="273050">
                <a:tc rowSpan="2">
                  <a:txBody>
                    <a:bodyPr/>
                    <a:lstStyle/>
                    <a:p>
                      <a:pPr marL="85725" marR="69215">
                        <a:lnSpc>
                          <a:spcPct val="1083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200" spc="-4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58420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758825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食事条件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1912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添乗員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52324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517" y="1924684"/>
            <a:ext cx="28238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2350" algn="l"/>
                <a:tab pos="1295400" algn="l"/>
                <a:tab pos="1565275" algn="l"/>
                <a:tab pos="2226310" algn="l"/>
                <a:tab pos="2496185" algn="l"/>
              </a:tabLst>
            </a:pPr>
            <a:r>
              <a:rPr dirty="0" sz="1000" spc="-45">
                <a:latin typeface="MS PGothic"/>
                <a:cs typeface="MS PGothic"/>
              </a:rPr>
              <a:t>ご</a:t>
            </a:r>
            <a:r>
              <a:rPr dirty="0" sz="1000" spc="-100">
                <a:latin typeface="MS PGothic"/>
                <a:cs typeface="MS PGothic"/>
              </a:rPr>
              <a:t>旅行期日</a:t>
            </a:r>
            <a:r>
              <a:rPr dirty="0" sz="1000" spc="-55">
                <a:latin typeface="MS PGothic"/>
                <a:cs typeface="MS PGothic"/>
              </a:rPr>
              <a:t>：</a:t>
            </a:r>
            <a:r>
              <a:rPr dirty="0" sz="1000" spc="-100">
                <a:latin typeface="MS PGothic"/>
                <a:cs typeface="MS PGothic"/>
              </a:rPr>
              <a:t>令</a:t>
            </a:r>
            <a:r>
              <a:rPr dirty="0" sz="1000">
                <a:latin typeface="MS PGothic"/>
                <a:cs typeface="MS PGothic"/>
              </a:rPr>
              <a:t>和	年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24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r>
              <a:rPr dirty="0" sz="1000" spc="27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～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185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6618" y="1924684"/>
            <a:ext cx="1012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MS PGothic"/>
                <a:cs typeface="MS PGothic"/>
              </a:rPr>
              <a:t>202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100">
                <a:latin typeface="MS PGothic"/>
                <a:cs typeface="MS PGothic"/>
              </a:rPr>
              <a:t>年</a:t>
            </a:r>
            <a:r>
              <a:rPr dirty="0" sz="1000" spc="-60">
                <a:latin typeface="MS PGothic"/>
                <a:cs typeface="MS PGothic"/>
              </a:rPr>
              <a:t>９</a:t>
            </a:r>
            <a:r>
              <a:rPr dirty="0" sz="1000" spc="-100">
                <a:latin typeface="MS PGothic"/>
                <a:cs typeface="MS PGothic"/>
              </a:rPr>
              <a:t>月</a:t>
            </a:r>
            <a:r>
              <a:rPr dirty="0" sz="1000" spc="-60">
                <a:latin typeface="MS PGothic"/>
                <a:cs typeface="MS PGothic"/>
              </a:rPr>
              <a:t>１</a:t>
            </a:r>
            <a:r>
              <a:rPr dirty="0" sz="1000" spc="-10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8992" y="2096135"/>
          <a:ext cx="11868150" cy="6254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85725"/>
                <a:gridCol w="424180"/>
                <a:gridCol w="404494"/>
                <a:gridCol w="169544"/>
                <a:gridCol w="3063239"/>
                <a:gridCol w="3973195"/>
                <a:gridCol w="721359"/>
                <a:gridCol w="1080134"/>
                <a:gridCol w="990600"/>
                <a:gridCol w="520700"/>
              </a:tblGrid>
              <a:tr h="273431"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6650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0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tabLst>
                          <a:tab pos="146050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名古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屋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広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広島平和記念資料館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講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話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休憩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２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460500" algn="l"/>
                          <a:tab pos="2174875" algn="l"/>
                          <a:tab pos="2581275" algn="l"/>
                          <a:tab pos="3235325" algn="l"/>
                          <a:tab pos="512191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弁当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19125" marR="522605" indent="38100">
                        <a:lnSpc>
                          <a:spcPct val="189200"/>
                        </a:lnSpc>
                        <a:spcBef>
                          <a:spcPts val="39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3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玉造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495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09980">
                        <a:lnSpc>
                          <a:spcPct val="100000"/>
                        </a:lnSpc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全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を２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分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2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玉造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松江温泉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古代出雲歴史博物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出雲大社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r" marR="558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社</a:t>
                      </a:r>
                      <a:r>
                        <a:rPr dirty="0" sz="100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古代出雲歴史博物館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660"/>
                </a:tc>
                <a:tc gridSpan="2"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観光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セ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タ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ず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66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4052">
                <a:tc>
                  <a:txBody>
                    <a:bodyPr/>
                    <a:lstStyle/>
                    <a:p>
                      <a:pPr algn="r" marR="114935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2012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660"/>
                        </a:spcBef>
                        <a:tabLst>
                          <a:tab pos="1163955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9:30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8382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874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12:30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5675" marR="100330" indent="-311150">
                        <a:lnSpc>
                          <a:spcPct val="108600"/>
                        </a:lnSpc>
                        <a:tabLst>
                          <a:tab pos="281940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＝＝＝【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別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分散研修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】</a:t>
                      </a:r>
                      <a:r>
                        <a:rPr dirty="0" sz="1000" spc="2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70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1000" spc="-2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案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松江市内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319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境港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319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大山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319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倉吉白壁土蔵群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42875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816225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相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談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く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だ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い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8382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048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4413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9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866900">
                        <a:lnSpc>
                          <a:spcPct val="100000"/>
                        </a:lnSpc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全</a:t>
                      </a:r>
                      <a:r>
                        <a:rPr dirty="0" sz="900" spc="-2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を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２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分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割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浦富海岸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め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ぐ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ctr" marR="412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浦富海岸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め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ぐ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 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美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tabLst>
                          <a:tab pos="2235200" algn="l"/>
                          <a:tab pos="3517900" algn="l"/>
                          <a:tab pos="4156710" algn="l"/>
                          <a:tab pos="5340985" algn="l"/>
                          <a:tab pos="6055360" algn="l"/>
                          <a:tab pos="653859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8::30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9:20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10:30	10:50	12:00	12:20	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13:30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4972685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姫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路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名古屋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r" marR="494728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965325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187960" indent="-127635">
                        <a:lnSpc>
                          <a:spcPct val="100000"/>
                        </a:lnSpc>
                        <a:spcBef>
                          <a:spcPts val="275"/>
                        </a:spcBef>
                        <a:buSzPct val="90000"/>
                        <a:buChar char="◆"/>
                        <a:tabLst>
                          <a:tab pos="18796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当日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天候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道路事情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場合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9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445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450"/>
                        </a:spcBef>
                        <a:tabLst>
                          <a:tab pos="1141730" algn="l"/>
                          <a:tab pos="1452880" algn="l"/>
                          <a:tab pos="2199005" algn="l"/>
                        </a:tabLst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=========	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船	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1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450"/>
                        </a:spcBef>
                        <a:tabLst>
                          <a:tab pos="1304925" algn="l"/>
                          <a:tab pos="2171700" algn="l"/>
                          <a:tab pos="3378835" algn="l"/>
                        </a:tabLst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・・・・・・・・・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ケ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1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4273" y="8126412"/>
            <a:ext cx="203250" cy="124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5118" y="1508759"/>
            <a:ext cx="14230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（公社）鳥取県観光連盟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7575" y="3895725"/>
            <a:ext cx="1981200" cy="426720"/>
          </a:xfrm>
          <a:custGeom>
            <a:avLst/>
            <a:gdLst/>
            <a:ahLst/>
            <a:cxnLst/>
            <a:rect l="l" t="t" r="r" b="b"/>
            <a:pathLst>
              <a:path w="1981200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20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20"/>
                </a:lnTo>
                <a:lnTo>
                  <a:pt x="1910079" y="426720"/>
                </a:lnTo>
                <a:lnTo>
                  <a:pt x="1937748" y="421126"/>
                </a:lnTo>
                <a:lnTo>
                  <a:pt x="1960356" y="405876"/>
                </a:lnTo>
                <a:lnTo>
                  <a:pt x="1975606" y="383268"/>
                </a:lnTo>
                <a:lnTo>
                  <a:pt x="1981200" y="355600"/>
                </a:lnTo>
                <a:lnTo>
                  <a:pt x="1981200" y="71120"/>
                </a:lnTo>
                <a:lnTo>
                  <a:pt x="1975606" y="43451"/>
                </a:lnTo>
                <a:lnTo>
                  <a:pt x="1960356" y="20843"/>
                </a:lnTo>
                <a:lnTo>
                  <a:pt x="1937748" y="5593"/>
                </a:lnTo>
                <a:lnTo>
                  <a:pt x="1910079" y="0"/>
                </a:lnTo>
                <a:lnTo>
                  <a:pt x="7112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52925" y="6355715"/>
            <a:ext cx="3533775" cy="426720"/>
          </a:xfrm>
          <a:custGeom>
            <a:avLst/>
            <a:gdLst/>
            <a:ahLst/>
            <a:cxnLst/>
            <a:rect l="l" t="t" r="r" b="b"/>
            <a:pathLst>
              <a:path w="3533775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20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20"/>
                </a:lnTo>
                <a:lnTo>
                  <a:pt x="3462654" y="426720"/>
                </a:lnTo>
                <a:lnTo>
                  <a:pt x="3490323" y="421126"/>
                </a:lnTo>
                <a:lnTo>
                  <a:pt x="3512931" y="405876"/>
                </a:lnTo>
                <a:lnTo>
                  <a:pt x="3528181" y="383268"/>
                </a:lnTo>
                <a:lnTo>
                  <a:pt x="3533775" y="355600"/>
                </a:lnTo>
                <a:lnTo>
                  <a:pt x="3533775" y="71120"/>
                </a:lnTo>
                <a:lnTo>
                  <a:pt x="3528181" y="43451"/>
                </a:lnTo>
                <a:lnTo>
                  <a:pt x="3512931" y="20843"/>
                </a:lnTo>
                <a:lnTo>
                  <a:pt x="3490323" y="5593"/>
                </a:lnTo>
                <a:lnTo>
                  <a:pt x="3462654" y="0"/>
                </a:lnTo>
                <a:lnTo>
                  <a:pt x="7112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52725" y="2623185"/>
            <a:ext cx="771525" cy="0"/>
          </a:xfrm>
          <a:custGeom>
            <a:avLst/>
            <a:gdLst/>
            <a:ahLst/>
            <a:cxnLst/>
            <a:rect l="l" t="t" r="r" b="b"/>
            <a:pathLst>
              <a:path w="771525" h="0">
                <a:moveTo>
                  <a:pt x="0" y="0"/>
                </a:moveTo>
                <a:lnTo>
                  <a:pt x="7715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33725" y="7406640"/>
            <a:ext cx="1495425" cy="0"/>
          </a:xfrm>
          <a:custGeom>
            <a:avLst/>
            <a:gdLst/>
            <a:ahLst/>
            <a:cxnLst/>
            <a:rect l="l" t="t" r="r" b="b"/>
            <a:pathLst>
              <a:path w="1495425" h="0">
                <a:moveTo>
                  <a:pt x="0" y="0"/>
                </a:moveTo>
                <a:lnTo>
                  <a:pt x="14954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2021-10-01T05:26:29Z</dcterms:created>
  <dcterms:modified xsi:type="dcterms:W3CDTF">2021-10-01T05:26:29Z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2021-10-01T00:00:00Z</vt:filetime>
  </property>
</Properties>
</file>