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3106400" cy="9251950"/>
  <p:notesSz cx="13106400" cy="92519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82980" y="2868104"/>
            <a:ext cx="11140440" cy="19429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65960" y="5181092"/>
            <a:ext cx="9174480" cy="2312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55320" y="2127948"/>
            <a:ext cx="5701284" cy="61062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749796" y="2127948"/>
            <a:ext cx="5701284" cy="61062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30469" y="752856"/>
            <a:ext cx="3045460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8992" y="2096135"/>
            <a:ext cx="11868150" cy="62541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456176" y="8604314"/>
            <a:ext cx="4194048" cy="4625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55320" y="8604314"/>
            <a:ext cx="3014472" cy="4625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436608" y="8604314"/>
            <a:ext cx="3014472" cy="4625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65125">
              <a:lnSpc>
                <a:spcPct val="100000"/>
              </a:lnSpc>
              <a:spcBef>
                <a:spcPts val="100"/>
              </a:spcBef>
            </a:pPr>
            <a:r>
              <a:rPr dirty="0" spc="-55"/>
              <a:t>モ</a:t>
            </a:r>
            <a:r>
              <a:rPr dirty="0" spc="-40"/>
              <a:t>デ</a:t>
            </a:r>
            <a:r>
              <a:rPr dirty="0" spc="-55"/>
              <a:t>ルコ</a:t>
            </a:r>
            <a:r>
              <a:rPr dirty="0" spc="-40"/>
              <a:t>ー</a:t>
            </a:r>
            <a:r>
              <a:rPr dirty="0" spc="-65"/>
              <a:t>ス</a:t>
            </a:r>
            <a:r>
              <a:rPr dirty="0" spc="-50"/>
              <a:t>（</a:t>
            </a:r>
            <a:r>
              <a:rPr dirty="0" spc="-55"/>
              <a:t>２</a:t>
            </a:r>
            <a:r>
              <a:rPr dirty="0" spc="-100"/>
              <a:t>泊</a:t>
            </a:r>
            <a:r>
              <a:rPr dirty="0" spc="-55"/>
              <a:t>３</a:t>
            </a:r>
            <a:r>
              <a:rPr dirty="0" spc="-100"/>
              <a:t>日）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28992" y="1426210"/>
          <a:ext cx="8015605" cy="517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925"/>
                <a:gridCol w="1289685"/>
                <a:gridCol w="899160"/>
                <a:gridCol w="1009650"/>
                <a:gridCol w="1079500"/>
                <a:gridCol w="901700"/>
                <a:gridCol w="2517775"/>
              </a:tblGrid>
              <a:tr h="273050">
                <a:tc rowSpan="2">
                  <a:txBody>
                    <a:bodyPr/>
                    <a:lstStyle/>
                    <a:p>
                      <a:pPr marL="85725" marR="69215">
                        <a:lnSpc>
                          <a:spcPct val="108300"/>
                        </a:lnSpc>
                        <a:spcBef>
                          <a:spcPts val="575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行 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730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9939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方</a:t>
                      </a:r>
                      <a:r>
                        <a:rPr dirty="0" sz="12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面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dirty="0" sz="1200" spc="-45">
                          <a:latin typeface="MS PGothic"/>
                          <a:cs typeface="MS PGothic"/>
                        </a:rPr>
                        <a:t>ク</a:t>
                      </a:r>
                      <a:r>
                        <a:rPr dirty="0" sz="1200" spc="-50">
                          <a:latin typeface="MS PGothic"/>
                          <a:cs typeface="MS PGothic"/>
                        </a:rPr>
                        <a:t>ラ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ス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25"/>
                        </a:spcBef>
                        <a:tabLst>
                          <a:tab pos="685165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徒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425"/>
                        </a:spcBef>
                        <a:tabLst>
                          <a:tab pos="584200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写真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21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合</a:t>
                      </a:r>
                      <a:r>
                        <a:rPr dirty="0" sz="1000" spc="15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075">
                        <a:lnSpc>
                          <a:spcPct val="100000"/>
                        </a:lnSpc>
                        <a:spcBef>
                          <a:spcPts val="425"/>
                        </a:spcBef>
                        <a:tabLst>
                          <a:tab pos="758825" algn="l"/>
                        </a:tabLst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日	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食事条件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：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朝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／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昼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／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夕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２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542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30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250"/>
                        </a:spcBef>
                        <a:tabLst>
                          <a:tab pos="685165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引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率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7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50"/>
                        </a:spcBef>
                        <a:tabLst>
                          <a:tab pos="619125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添乗員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7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892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7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>
                        <a:lnSpc>
                          <a:spcPct val="100000"/>
                        </a:lnSpc>
                        <a:spcBef>
                          <a:spcPts val="250"/>
                        </a:spcBef>
                        <a:tabLst>
                          <a:tab pos="523240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旅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館	泊</a:t>
                      </a:r>
                      <a:r>
                        <a:rPr dirty="0" sz="1000" spc="19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車船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中</a:t>
                      </a:r>
                      <a:r>
                        <a:rPr dirty="0" sz="1000" spc="1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〆泊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7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65517" y="1924684"/>
            <a:ext cx="282384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22350" algn="l"/>
                <a:tab pos="1295400" algn="l"/>
                <a:tab pos="1565275" algn="l"/>
                <a:tab pos="2226310" algn="l"/>
                <a:tab pos="2496185" algn="l"/>
              </a:tabLst>
            </a:pPr>
            <a:r>
              <a:rPr dirty="0" sz="1000" spc="-45">
                <a:latin typeface="MS PGothic"/>
                <a:cs typeface="MS PGothic"/>
              </a:rPr>
              <a:t>ご</a:t>
            </a:r>
            <a:r>
              <a:rPr dirty="0" sz="1000" spc="-100">
                <a:latin typeface="MS PGothic"/>
                <a:cs typeface="MS PGothic"/>
              </a:rPr>
              <a:t>旅行期日</a:t>
            </a:r>
            <a:r>
              <a:rPr dirty="0" sz="1000" spc="-55">
                <a:latin typeface="MS PGothic"/>
                <a:cs typeface="MS PGothic"/>
              </a:rPr>
              <a:t>：</a:t>
            </a:r>
            <a:r>
              <a:rPr dirty="0" sz="1000" spc="-100">
                <a:latin typeface="MS PGothic"/>
                <a:cs typeface="MS PGothic"/>
              </a:rPr>
              <a:t>令</a:t>
            </a:r>
            <a:r>
              <a:rPr dirty="0" sz="1000">
                <a:latin typeface="MS PGothic"/>
                <a:cs typeface="MS PGothic"/>
              </a:rPr>
              <a:t>和	年	月	</a:t>
            </a:r>
            <a:r>
              <a:rPr dirty="0" sz="1000" spc="-100">
                <a:latin typeface="MS PGothic"/>
                <a:cs typeface="MS PGothic"/>
              </a:rPr>
              <a:t>日</a:t>
            </a:r>
            <a:r>
              <a:rPr dirty="0" sz="1000">
                <a:latin typeface="MS PGothic"/>
                <a:cs typeface="MS PGothic"/>
              </a:rPr>
              <a:t>（</a:t>
            </a:r>
            <a:r>
              <a:rPr dirty="0" sz="1000" spc="240">
                <a:latin typeface="MS PGothic"/>
                <a:cs typeface="MS PGothic"/>
              </a:rPr>
              <a:t> </a:t>
            </a:r>
            <a:r>
              <a:rPr dirty="0" sz="1000">
                <a:latin typeface="MS PGothic"/>
                <a:cs typeface="MS PGothic"/>
              </a:rPr>
              <a:t>）</a:t>
            </a:r>
            <a:r>
              <a:rPr dirty="0" sz="1000" spc="270">
                <a:latin typeface="MS PGothic"/>
                <a:cs typeface="MS PGothic"/>
              </a:rPr>
              <a:t> </a:t>
            </a:r>
            <a:r>
              <a:rPr dirty="0" sz="1000">
                <a:latin typeface="MS PGothic"/>
                <a:cs typeface="MS PGothic"/>
              </a:rPr>
              <a:t>～	月	</a:t>
            </a:r>
            <a:r>
              <a:rPr dirty="0" sz="1000" spc="-100">
                <a:latin typeface="MS PGothic"/>
                <a:cs typeface="MS PGothic"/>
              </a:rPr>
              <a:t>日</a:t>
            </a:r>
            <a:r>
              <a:rPr dirty="0" sz="1000">
                <a:latin typeface="MS PGothic"/>
                <a:cs typeface="MS PGothic"/>
              </a:rPr>
              <a:t>（</a:t>
            </a:r>
            <a:r>
              <a:rPr dirty="0" sz="1000" spc="185">
                <a:latin typeface="MS PGothic"/>
                <a:cs typeface="MS PGothic"/>
              </a:rPr>
              <a:t> </a:t>
            </a:r>
            <a:r>
              <a:rPr dirty="0" sz="1000">
                <a:latin typeface="MS PGothic"/>
                <a:cs typeface="MS PGothic"/>
              </a:rPr>
              <a:t>）</a:t>
            </a:r>
            <a:endParaRPr sz="1000">
              <a:latin typeface="MS PGothic"/>
              <a:cs typeface="MS P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56618" y="1924684"/>
            <a:ext cx="101282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0">
                <a:latin typeface="MS PGothic"/>
                <a:cs typeface="MS PGothic"/>
              </a:rPr>
              <a:t>202</a:t>
            </a:r>
            <a:r>
              <a:rPr dirty="0" sz="1000">
                <a:latin typeface="MS PGothic"/>
                <a:cs typeface="MS PGothic"/>
              </a:rPr>
              <a:t>1</a:t>
            </a:r>
            <a:r>
              <a:rPr dirty="0" sz="1000" spc="-130">
                <a:latin typeface="MS PGothic"/>
                <a:cs typeface="MS PGothic"/>
              </a:rPr>
              <a:t> </a:t>
            </a:r>
            <a:r>
              <a:rPr dirty="0" sz="1000" spc="-100">
                <a:latin typeface="MS PGothic"/>
                <a:cs typeface="MS PGothic"/>
              </a:rPr>
              <a:t>年</a:t>
            </a:r>
            <a:r>
              <a:rPr dirty="0" sz="1000" spc="-60">
                <a:latin typeface="MS PGothic"/>
                <a:cs typeface="MS PGothic"/>
              </a:rPr>
              <a:t>９</a:t>
            </a:r>
            <a:r>
              <a:rPr dirty="0" sz="1000" spc="-100">
                <a:latin typeface="MS PGothic"/>
                <a:cs typeface="MS PGothic"/>
              </a:rPr>
              <a:t>月</a:t>
            </a:r>
            <a:r>
              <a:rPr dirty="0" sz="1000" spc="-60">
                <a:latin typeface="MS PGothic"/>
                <a:cs typeface="MS PGothic"/>
              </a:rPr>
              <a:t>１</a:t>
            </a:r>
            <a:r>
              <a:rPr dirty="0" sz="1000" spc="-100">
                <a:latin typeface="MS PGothic"/>
                <a:cs typeface="MS PGothic"/>
              </a:rPr>
              <a:t>日作成</a:t>
            </a:r>
            <a:endParaRPr sz="1000">
              <a:latin typeface="MS PGothic"/>
              <a:cs typeface="MS PGothic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28992" y="2096135"/>
          <a:ext cx="11868150" cy="62541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400"/>
                <a:gridCol w="85725"/>
                <a:gridCol w="424180"/>
                <a:gridCol w="404494"/>
                <a:gridCol w="169544"/>
                <a:gridCol w="3063239"/>
                <a:gridCol w="3973195"/>
                <a:gridCol w="721359"/>
                <a:gridCol w="1080134"/>
                <a:gridCol w="990600"/>
                <a:gridCol w="520700"/>
              </a:tblGrid>
              <a:tr h="273431">
                <a:tc>
                  <a:txBody>
                    <a:bodyPr/>
                    <a:lstStyle/>
                    <a:p>
                      <a:pPr algn="r" marR="107314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800" spc="-100">
                          <a:latin typeface="MS PGothic"/>
                          <a:cs typeface="MS PGothic"/>
                        </a:rPr>
                        <a:t>日次</a:t>
                      </a:r>
                      <a:endParaRPr sz="800">
                        <a:latin typeface="MS PGothic"/>
                        <a:cs typeface="MS PGothic"/>
                      </a:endParaRPr>
                    </a:p>
                  </a:txBody>
                  <a:tcPr marL="0" marR="0" marB="0" marT="730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月日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425"/>
                        </a:spcBef>
                        <a:tabLst>
                          <a:tab pos="1136650" algn="l"/>
                        </a:tabLst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行	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宿泊施設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備</a:t>
                      </a:r>
                      <a:r>
                        <a:rPr dirty="0" sz="1000" spc="15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400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r" marR="114935"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１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＊＊＊＊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年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200" spc="-35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762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77800">
                        <a:lnSpc>
                          <a:spcPct val="100000"/>
                        </a:lnSpc>
                        <a:tabLst>
                          <a:tab pos="1460500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名古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屋	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広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島</a:t>
                      </a:r>
                      <a:r>
                        <a:rPr dirty="0" sz="1000" spc="18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5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広島平和記念資料館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25">
                          <a:latin typeface="MS PGothic"/>
                          <a:cs typeface="MS PGothic"/>
                        </a:rPr>
                        <a:t>講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話</a:t>
                      </a:r>
                      <a:r>
                        <a:rPr dirty="0" sz="1000" spc="20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5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休憩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２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回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r>
                        <a:rPr dirty="0" sz="1000" spc="25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5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玉造温泉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松江温泉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marL="174625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1460500" algn="l"/>
                          <a:tab pos="2174875" algn="l"/>
                          <a:tab pos="2581275" algn="l"/>
                          <a:tab pos="3235325" algn="l"/>
                          <a:tab pos="5121910" algn="l"/>
                        </a:tabLst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8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11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11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弁当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14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75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18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 spc="-13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0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19125" marR="522605" indent="38100">
                        <a:lnSpc>
                          <a:spcPct val="189200"/>
                        </a:lnSpc>
                        <a:spcBef>
                          <a:spcPts val="390"/>
                        </a:spcBef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【</a:t>
                      </a:r>
                      <a:r>
                        <a:rPr dirty="0" sz="1200" spc="30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島根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県</a:t>
                      </a:r>
                      <a:r>
                        <a:rPr dirty="0" sz="1200" spc="2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】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玉造</a:t>
                      </a:r>
                      <a:r>
                        <a:rPr dirty="0" sz="1200" spc="-5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松江温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4953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38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109980">
                        <a:lnSpc>
                          <a:spcPct val="100000"/>
                        </a:lnSpc>
                      </a:pPr>
                      <a:r>
                        <a:rPr dirty="0" sz="900" spc="-100">
                          <a:latin typeface="MS PGothic"/>
                          <a:cs typeface="MS PGothic"/>
                        </a:rPr>
                        <a:t>全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ク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ラ</a:t>
                      </a:r>
                      <a:r>
                        <a:rPr dirty="0" sz="900" spc="-40">
                          <a:latin typeface="MS PGothic"/>
                          <a:cs typeface="MS PGothic"/>
                        </a:rPr>
                        <a:t>ス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を２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班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に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分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割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127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52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r" marR="4381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玉造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松江温泉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古代出雲歴史博物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館</a:t>
                      </a:r>
                      <a:r>
                        <a:rPr dirty="0" sz="1000" spc="19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…</a:t>
                      </a:r>
                      <a:r>
                        <a:rPr dirty="0" sz="1000" spc="2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出雲大社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algn="r" marR="5588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出雲大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社</a:t>
                      </a:r>
                      <a:r>
                        <a:rPr dirty="0" sz="1000" spc="1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…</a:t>
                      </a:r>
                      <a:r>
                        <a:rPr dirty="0" sz="10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古代出雲歴史博物館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73660"/>
                </a:tc>
                <a:tc gridSpan="2"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…</a:t>
                      </a:r>
                      <a:r>
                        <a:rPr dirty="0" sz="1000" spc="229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観光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セ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ン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タ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ず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も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昼食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r>
                        <a:rPr dirty="0" sz="1000" spc="24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7366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64052">
                <a:tc>
                  <a:txBody>
                    <a:bodyPr/>
                    <a:lstStyle/>
                    <a:p>
                      <a:pPr algn="r" marR="114935">
                        <a:lnSpc>
                          <a:spcPct val="100000"/>
                        </a:lnSpc>
                        <a:spcBef>
                          <a:spcPts val="1585"/>
                        </a:spcBef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２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20129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38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  <a:spcBef>
                          <a:spcPts val="660"/>
                        </a:spcBef>
                        <a:tabLst>
                          <a:tab pos="1163955" algn="l"/>
                        </a:tabLst>
                      </a:pPr>
                      <a:r>
                        <a:rPr dirty="0" sz="1000" spc="-40">
                          <a:latin typeface="MS PGothic"/>
                          <a:cs typeface="MS PGothic"/>
                        </a:rPr>
                        <a:t>8:30	9:30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8382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38747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000" spc="-45">
                          <a:latin typeface="MS PGothic"/>
                          <a:cs typeface="MS PGothic"/>
                        </a:rPr>
                        <a:t>12:30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955675" marR="100330" indent="-311150">
                        <a:lnSpc>
                          <a:spcPct val="108600"/>
                        </a:lnSpc>
                        <a:tabLst>
                          <a:tab pos="2819400" algn="l"/>
                        </a:tabLst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＝＝＝【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ク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ラ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ス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別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バ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ス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分散研修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】</a:t>
                      </a:r>
                      <a:r>
                        <a:rPr dirty="0" sz="1000" spc="2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は</a:t>
                      </a:r>
                      <a:r>
                        <a:rPr dirty="0" sz="1000" spc="-75">
                          <a:latin typeface="MS PGothic"/>
                          <a:cs typeface="MS PGothic"/>
                        </a:rPr>
                        <a:t>わ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温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1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70">
                          <a:latin typeface="MS PGothic"/>
                          <a:cs typeface="MS PGothic"/>
                        </a:rPr>
                        <a:t>ま</a:t>
                      </a:r>
                      <a:r>
                        <a:rPr dirty="0" sz="1000" spc="-75">
                          <a:latin typeface="MS PGothic"/>
                          <a:cs typeface="MS PGothic"/>
                        </a:rPr>
                        <a:t>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は</a:t>
                      </a:r>
                      <a:r>
                        <a:rPr dirty="0" sz="10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三朝温泉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 </a:t>
                      </a:r>
                      <a:r>
                        <a:rPr dirty="0" sz="1000" spc="-28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コ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ス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案</a:t>
                      </a:r>
                      <a:r>
                        <a:rPr dirty="0" sz="10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松江市内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コ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ス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marL="143192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境港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コ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ス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marL="143192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大山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コ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ス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marL="143192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倉吉白壁土蔵群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コ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ス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marL="1428750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2816225" algn="l"/>
                        </a:tabLst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ご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相</a:t>
                      </a:r>
                      <a:r>
                        <a:rPr dirty="0" sz="1000" spc="-125">
                          <a:latin typeface="MS PGothic"/>
                          <a:cs typeface="MS PGothic"/>
                        </a:rPr>
                        <a:t>談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く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だ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さ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い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17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 spc="-13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83820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70485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【</a:t>
                      </a:r>
                      <a:r>
                        <a:rPr dirty="0" sz="1200" spc="2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県</a:t>
                      </a:r>
                      <a:r>
                        <a:rPr dirty="0" sz="1200" spc="24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】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44132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はわ</a:t>
                      </a:r>
                      <a:r>
                        <a:rPr dirty="0" sz="1200" spc="-6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温泉</a:t>
                      </a:r>
                      <a:r>
                        <a:rPr dirty="0" sz="1200" spc="-5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三朝温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838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99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algn="r" marR="11493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３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200" spc="-35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866900">
                        <a:lnSpc>
                          <a:spcPct val="100000"/>
                        </a:lnSpc>
                      </a:pPr>
                      <a:r>
                        <a:rPr dirty="0" sz="900" spc="-100">
                          <a:latin typeface="MS PGothic"/>
                          <a:cs typeface="MS PGothic"/>
                        </a:rPr>
                        <a:t>全</a:t>
                      </a:r>
                      <a:r>
                        <a:rPr dirty="0" sz="900" spc="-25">
                          <a:latin typeface="MS PGothic"/>
                          <a:cs typeface="MS PGothic"/>
                        </a:rPr>
                        <a:t>ク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ラ</a:t>
                      </a:r>
                      <a:r>
                        <a:rPr dirty="0" sz="900" spc="-40">
                          <a:latin typeface="MS PGothic"/>
                          <a:cs typeface="MS PGothic"/>
                        </a:rPr>
                        <a:t>ス</a:t>
                      </a:r>
                      <a:r>
                        <a:rPr dirty="0" sz="900" spc="-70">
                          <a:latin typeface="MS PGothic"/>
                          <a:cs typeface="MS PGothic"/>
                        </a:rPr>
                        <a:t>を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２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班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に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分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割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746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はわい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温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2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ま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は</a:t>
                      </a:r>
                      <a:r>
                        <a:rPr dirty="0" sz="1000" spc="2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三朝温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2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5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鳥取砂丘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鳥取砂丘</a:t>
                      </a:r>
                      <a:r>
                        <a:rPr dirty="0" sz="1000" spc="-125">
                          <a:latin typeface="MS PGothic"/>
                          <a:cs typeface="MS PGothic"/>
                        </a:rPr>
                        <a:t>砂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美術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館</a:t>
                      </a:r>
                      <a:r>
                        <a:rPr dirty="0" sz="10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浦富海岸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島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め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ぐ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り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遊覧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船</a:t>
                      </a:r>
                      <a:r>
                        <a:rPr dirty="0" sz="1000" spc="18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砂丘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25">
                          <a:latin typeface="MS PGothic"/>
                          <a:cs typeface="MS PGothic"/>
                        </a:rPr>
                        <a:t>昼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＝＝＝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algn="ctr" marR="4127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浦富海岸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島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め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ぐ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り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遊覧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船</a:t>
                      </a:r>
                      <a:r>
                        <a:rPr dirty="0" sz="1000" spc="18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 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鳥取砂丘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鳥取砂丘砂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1000" spc="-125">
                          <a:latin typeface="MS PGothic"/>
                          <a:cs typeface="MS PGothic"/>
                        </a:rPr>
                        <a:t>美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術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館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775">
                        <a:lnSpc>
                          <a:spcPct val="100000"/>
                        </a:lnSpc>
                        <a:tabLst>
                          <a:tab pos="2235200" algn="l"/>
                          <a:tab pos="3517900" algn="l"/>
                          <a:tab pos="4156710" algn="l"/>
                          <a:tab pos="5340985" algn="l"/>
                          <a:tab pos="6055360" algn="l"/>
                          <a:tab pos="6538595" algn="l"/>
                        </a:tabLst>
                      </a:pPr>
                      <a:r>
                        <a:rPr dirty="0" sz="1000" spc="-45">
                          <a:latin typeface="MS PGothic"/>
                          <a:cs typeface="MS PGothic"/>
                        </a:rPr>
                        <a:t>8::30	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9:20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10:30	10:50	12:00	12:20	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13:30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4972685">
                        <a:lnSpc>
                          <a:spcPct val="100000"/>
                        </a:lnSpc>
                        <a:tabLst>
                          <a:tab pos="2384425" algn="l"/>
                        </a:tabLst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＝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姫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路	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名古屋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algn="r" marR="4947285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1965325" algn="l"/>
                        </a:tabLst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16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18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 spc="-13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0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711">
                <a:tc>
                  <a:txBody>
                    <a:bodyPr/>
                    <a:lstStyle/>
                    <a:p>
                      <a:pPr algn="r" marR="7556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050" spc="-100">
                          <a:latin typeface="MS PGothic"/>
                          <a:cs typeface="MS PGothic"/>
                        </a:rPr>
                        <a:t>備考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B="0" marT="317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6">
                  <a:txBody>
                    <a:bodyPr/>
                    <a:lstStyle/>
                    <a:p>
                      <a:pPr marL="187960" indent="-127635">
                        <a:lnSpc>
                          <a:spcPct val="100000"/>
                        </a:lnSpc>
                        <a:spcBef>
                          <a:spcPts val="275"/>
                        </a:spcBef>
                        <a:buSzPct val="90000"/>
                        <a:buChar char="◆"/>
                        <a:tabLst>
                          <a:tab pos="187960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当日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天候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や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道路事情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に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よ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り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遅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れ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る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場合</a:t>
                      </a:r>
                      <a:r>
                        <a:rPr dirty="0" sz="1000" spc="-75">
                          <a:latin typeface="MS PGothic"/>
                          <a:cs typeface="MS PGothic"/>
                        </a:rPr>
                        <a:t>が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ご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ざ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ま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す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。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49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7175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記入例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4445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Ｊ</a:t>
                      </a:r>
                      <a:r>
                        <a:rPr dirty="0" sz="900" spc="1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Ｒ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15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00" spc="-50">
                          <a:latin typeface="MS PGothic"/>
                          <a:cs typeface="MS PGothic"/>
                        </a:rPr>
                        <a:t>――――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15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450"/>
                        </a:spcBef>
                        <a:tabLst>
                          <a:tab pos="1141730" algn="l"/>
                          <a:tab pos="1452880" algn="l"/>
                          <a:tab pos="2199005" algn="l"/>
                        </a:tabLst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バ</a:t>
                      </a:r>
                      <a:r>
                        <a:rPr dirty="0" sz="900" spc="22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ス</a:t>
                      </a:r>
                      <a:r>
                        <a:rPr dirty="0" sz="900" spc="2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=========	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船	</a:t>
                      </a:r>
                      <a:r>
                        <a:rPr dirty="0" sz="900" spc="-40">
                          <a:latin typeface="MS PGothic"/>
                          <a:cs typeface="MS PGothic"/>
                        </a:rPr>
                        <a:t>～～～～～	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旅館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900" spc="11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△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15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450"/>
                        </a:spcBef>
                        <a:tabLst>
                          <a:tab pos="1304925" algn="l"/>
                          <a:tab pos="2171700" algn="l"/>
                          <a:tab pos="3378835" algn="l"/>
                        </a:tabLst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徒</a:t>
                      </a:r>
                      <a:r>
                        <a:rPr dirty="0" sz="900" spc="1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歩</a:t>
                      </a:r>
                      <a:r>
                        <a:rPr dirty="0" sz="900" spc="1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・・・・・・・・・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・	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私鉄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ケ</a:t>
                      </a:r>
                      <a:r>
                        <a:rPr dirty="0" sz="900" spc="-40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ブ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ル	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艹艹艹艹艹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艹	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車中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900" spc="11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▲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15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4273" y="8126412"/>
            <a:ext cx="203250" cy="124183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0985118" y="1508759"/>
            <a:ext cx="142303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100">
                <a:latin typeface="MS Gothic"/>
                <a:cs typeface="MS Gothic"/>
              </a:rPr>
              <a:t>（公社）鳥取県観光連盟</a:t>
            </a:r>
            <a:endParaRPr sz="1100">
              <a:latin typeface="MS Gothic"/>
              <a:cs typeface="MS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457575" y="3895725"/>
            <a:ext cx="1981200" cy="426720"/>
          </a:xfrm>
          <a:custGeom>
            <a:avLst/>
            <a:gdLst/>
            <a:ahLst/>
            <a:cxnLst/>
            <a:rect l="l" t="t" r="r" b="b"/>
            <a:pathLst>
              <a:path w="1981200" h="426720">
                <a:moveTo>
                  <a:pt x="71120" y="0"/>
                </a:moveTo>
                <a:lnTo>
                  <a:pt x="43451" y="5593"/>
                </a:lnTo>
                <a:lnTo>
                  <a:pt x="20843" y="20843"/>
                </a:lnTo>
                <a:lnTo>
                  <a:pt x="5593" y="43451"/>
                </a:lnTo>
                <a:lnTo>
                  <a:pt x="0" y="71120"/>
                </a:lnTo>
                <a:lnTo>
                  <a:pt x="0" y="355600"/>
                </a:lnTo>
                <a:lnTo>
                  <a:pt x="5593" y="383268"/>
                </a:lnTo>
                <a:lnTo>
                  <a:pt x="20843" y="405876"/>
                </a:lnTo>
                <a:lnTo>
                  <a:pt x="43451" y="421126"/>
                </a:lnTo>
                <a:lnTo>
                  <a:pt x="71120" y="426720"/>
                </a:lnTo>
                <a:lnTo>
                  <a:pt x="1910079" y="426720"/>
                </a:lnTo>
                <a:lnTo>
                  <a:pt x="1937748" y="421126"/>
                </a:lnTo>
                <a:lnTo>
                  <a:pt x="1960356" y="405876"/>
                </a:lnTo>
                <a:lnTo>
                  <a:pt x="1975606" y="383268"/>
                </a:lnTo>
                <a:lnTo>
                  <a:pt x="1981200" y="355600"/>
                </a:lnTo>
                <a:lnTo>
                  <a:pt x="1981200" y="71120"/>
                </a:lnTo>
                <a:lnTo>
                  <a:pt x="1975606" y="43451"/>
                </a:lnTo>
                <a:lnTo>
                  <a:pt x="1960356" y="20843"/>
                </a:lnTo>
                <a:lnTo>
                  <a:pt x="1937748" y="5593"/>
                </a:lnTo>
                <a:lnTo>
                  <a:pt x="1910079" y="0"/>
                </a:lnTo>
                <a:lnTo>
                  <a:pt x="7112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352925" y="6355715"/>
            <a:ext cx="3533775" cy="426720"/>
          </a:xfrm>
          <a:custGeom>
            <a:avLst/>
            <a:gdLst/>
            <a:ahLst/>
            <a:cxnLst/>
            <a:rect l="l" t="t" r="r" b="b"/>
            <a:pathLst>
              <a:path w="3533775" h="426720">
                <a:moveTo>
                  <a:pt x="71120" y="0"/>
                </a:moveTo>
                <a:lnTo>
                  <a:pt x="43451" y="5593"/>
                </a:lnTo>
                <a:lnTo>
                  <a:pt x="20843" y="20843"/>
                </a:lnTo>
                <a:lnTo>
                  <a:pt x="5593" y="43451"/>
                </a:lnTo>
                <a:lnTo>
                  <a:pt x="0" y="71120"/>
                </a:lnTo>
                <a:lnTo>
                  <a:pt x="0" y="355600"/>
                </a:lnTo>
                <a:lnTo>
                  <a:pt x="5593" y="383268"/>
                </a:lnTo>
                <a:lnTo>
                  <a:pt x="20843" y="405876"/>
                </a:lnTo>
                <a:lnTo>
                  <a:pt x="43451" y="421126"/>
                </a:lnTo>
                <a:lnTo>
                  <a:pt x="71120" y="426720"/>
                </a:lnTo>
                <a:lnTo>
                  <a:pt x="3462654" y="426720"/>
                </a:lnTo>
                <a:lnTo>
                  <a:pt x="3490323" y="421126"/>
                </a:lnTo>
                <a:lnTo>
                  <a:pt x="3512931" y="405876"/>
                </a:lnTo>
                <a:lnTo>
                  <a:pt x="3528181" y="383268"/>
                </a:lnTo>
                <a:lnTo>
                  <a:pt x="3533775" y="355600"/>
                </a:lnTo>
                <a:lnTo>
                  <a:pt x="3533775" y="71120"/>
                </a:lnTo>
                <a:lnTo>
                  <a:pt x="3528181" y="43451"/>
                </a:lnTo>
                <a:lnTo>
                  <a:pt x="3512931" y="20843"/>
                </a:lnTo>
                <a:lnTo>
                  <a:pt x="3490323" y="5593"/>
                </a:lnTo>
                <a:lnTo>
                  <a:pt x="3462654" y="0"/>
                </a:lnTo>
                <a:lnTo>
                  <a:pt x="7112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752725" y="2623185"/>
            <a:ext cx="771525" cy="0"/>
          </a:xfrm>
          <a:custGeom>
            <a:avLst/>
            <a:gdLst/>
            <a:ahLst/>
            <a:cxnLst/>
            <a:rect l="l" t="t" r="r" b="b"/>
            <a:pathLst>
              <a:path w="771525" h="0">
                <a:moveTo>
                  <a:pt x="0" y="0"/>
                </a:moveTo>
                <a:lnTo>
                  <a:pt x="7715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133725" y="7406640"/>
            <a:ext cx="1495425" cy="0"/>
          </a:xfrm>
          <a:custGeom>
            <a:avLst/>
            <a:gdLst/>
            <a:ahLst/>
            <a:cxnLst/>
            <a:rect l="l" t="t" r="r" b="b"/>
            <a:pathLst>
              <a:path w="1495425" h="0">
                <a:moveTo>
                  <a:pt x="0" y="0"/>
                </a:moveTo>
                <a:lnTo>
                  <a:pt x="14954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（株）ツーリスト関西事務センター</dc:creator>
  <dc:title>ご　　旅　　程　　表</dc:title>
  <dcterms:created xsi:type="dcterms:W3CDTF">2021-10-01T05:26:29Z</dcterms:created>
  <dcterms:modified xsi:type="dcterms:W3CDTF">2021-10-01T05:26:29Z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2021-09-28T00:00:00Z</vt:filetime>
  </property>
  <property fmtid="{D5CDD505-2E9C-101B-9397-08002B2CF9AE}" pid="3" name="Creator">
    <vt:lpwstr>Microsoft Word</vt:lpwstr>
  </property>
  <property fmtid="{D5CDD505-2E9C-101B-9397-08002B2CF9AE}" pid="4" name="LastSaved">
    <vt:filetime>2021-10-01T00:00:00Z</vt:filetime>
  </property>
</Properties>
</file>