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106400" cy="9258300"/>
  <p:notesSz cx="13106400" cy="9258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4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2980" y="2870073"/>
            <a:ext cx="11140440" cy="19442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65960" y="5184648"/>
            <a:ext cx="9174480" cy="231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5320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749796" y="2129409"/>
            <a:ext cx="5701284" cy="61104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708" y="755650"/>
            <a:ext cx="3046983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 u="dbl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9055" y="2095754"/>
            <a:ext cx="11864340" cy="463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56176" y="8610219"/>
            <a:ext cx="4194048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5320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6608" y="8610219"/>
            <a:ext cx="3014472" cy="462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2585">
              <a:lnSpc>
                <a:spcPct val="100000"/>
              </a:lnSpc>
              <a:spcBef>
                <a:spcPts val="95"/>
              </a:spcBef>
            </a:pPr>
            <a:r>
              <a:rPr spc="-50" dirty="0"/>
              <a:t>モ</a:t>
            </a:r>
            <a:r>
              <a:rPr spc="-55" dirty="0"/>
              <a:t>デルコース</a:t>
            </a:r>
            <a:r>
              <a:rPr spc="-50" dirty="0"/>
              <a:t>（２</a:t>
            </a:r>
            <a:r>
              <a:rPr spc="-90" dirty="0"/>
              <a:t>泊</a:t>
            </a:r>
            <a:r>
              <a:rPr spc="-70" dirty="0"/>
              <a:t>３</a:t>
            </a:r>
            <a:r>
              <a:rPr spc="-90" dirty="0"/>
              <a:t>日）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9055" y="1426718"/>
          <a:ext cx="7991473" cy="4983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1288415"/>
                <a:gridCol w="901065"/>
                <a:gridCol w="1008379"/>
                <a:gridCol w="1081404"/>
                <a:gridCol w="901700"/>
                <a:gridCol w="2522220"/>
              </a:tblGrid>
              <a:tr h="272796">
                <a:tc rowSpan="2">
                  <a:txBody>
                    <a:bodyPr/>
                    <a:lstStyle/>
                    <a:p>
                      <a:pPr marL="86360" marR="66675">
                        <a:lnSpc>
                          <a:spcPct val="108000"/>
                        </a:lnSpc>
                        <a:spcBef>
                          <a:spcPts val="570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行 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025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方</a:t>
                      </a:r>
                      <a:r>
                        <a:rPr sz="12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面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337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spc="-55" dirty="0">
                          <a:latin typeface="MS PGothic"/>
                          <a:cs typeface="MS PGothic"/>
                        </a:rPr>
                        <a:t>ク</a:t>
                      </a:r>
                      <a:r>
                        <a:rPr sz="1200" spc="-50" dirty="0">
                          <a:latin typeface="MS PGothic"/>
                          <a:cs typeface="MS PGothic"/>
                        </a:rPr>
                        <a:t>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ス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徒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58166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写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計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ct val="100000"/>
                        </a:lnSpc>
                        <a:spcBef>
                          <a:spcPts val="440"/>
                        </a:spcBef>
                        <a:tabLst>
                          <a:tab pos="75882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日	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食事条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件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：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朝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／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２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58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5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8135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引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率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618490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添乗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員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：	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00" dirty="0">
                          <a:latin typeface="MS PGothic"/>
                          <a:cs typeface="MS PGothic"/>
                        </a:rPr>
                        <a:t>名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>
                        <a:lnSpc>
                          <a:spcPct val="100000"/>
                        </a:lnSpc>
                        <a:spcBef>
                          <a:spcPts val="245"/>
                        </a:spcBef>
                        <a:tabLst>
                          <a:tab pos="52260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旅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	泊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車船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1000" spc="19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〆泊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65708" y="1926081"/>
            <a:ext cx="28219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9810" algn="l"/>
                <a:tab pos="1290955" algn="l"/>
                <a:tab pos="1560830" algn="l"/>
                <a:tab pos="2223770" algn="l"/>
                <a:tab pos="2493645" algn="l"/>
              </a:tabLst>
            </a:pPr>
            <a:r>
              <a:rPr sz="1000" spc="-60" dirty="0">
                <a:latin typeface="MS PGothic"/>
                <a:cs typeface="MS PGothic"/>
              </a:rPr>
              <a:t>ご</a:t>
            </a:r>
            <a:r>
              <a:rPr sz="1000" spc="-90" dirty="0">
                <a:latin typeface="MS PGothic"/>
                <a:cs typeface="MS PGothic"/>
              </a:rPr>
              <a:t>旅</a:t>
            </a:r>
            <a:r>
              <a:rPr sz="1000" spc="-105" dirty="0">
                <a:latin typeface="MS PGothic"/>
                <a:cs typeface="MS PGothic"/>
              </a:rPr>
              <a:t>行期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60" dirty="0">
                <a:latin typeface="MS PGothic"/>
                <a:cs typeface="MS PGothic"/>
              </a:rPr>
              <a:t>：</a:t>
            </a:r>
            <a:r>
              <a:rPr sz="1000" spc="-105" dirty="0">
                <a:latin typeface="MS PGothic"/>
                <a:cs typeface="MS PGothic"/>
              </a:rPr>
              <a:t>令</a:t>
            </a:r>
            <a:r>
              <a:rPr sz="1000" spc="-5" dirty="0">
                <a:latin typeface="MS PGothic"/>
                <a:cs typeface="MS PGothic"/>
              </a:rPr>
              <a:t>和	年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r>
              <a:rPr sz="1000" spc="265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～	月	</a:t>
            </a:r>
            <a:r>
              <a:rPr sz="1000" spc="-90" dirty="0">
                <a:latin typeface="MS PGothic"/>
                <a:cs typeface="MS PGothic"/>
              </a:rPr>
              <a:t>日</a:t>
            </a:r>
            <a:r>
              <a:rPr sz="1000" spc="-5" dirty="0">
                <a:latin typeface="MS PGothic"/>
                <a:cs typeface="MS PGothic"/>
              </a:rPr>
              <a:t>（</a:t>
            </a:r>
            <a:r>
              <a:rPr sz="1000" spc="190" dirty="0">
                <a:latin typeface="MS PGothic"/>
                <a:cs typeface="MS PGothic"/>
              </a:rPr>
              <a:t> </a:t>
            </a:r>
            <a:r>
              <a:rPr sz="1000" spc="-5" dirty="0">
                <a:latin typeface="MS PGothic"/>
                <a:cs typeface="MS PGothic"/>
              </a:rPr>
              <a:t>）</a:t>
            </a:r>
            <a:endParaRPr sz="10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51157" y="1926081"/>
            <a:ext cx="1014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MS PGothic"/>
                <a:cs typeface="MS PGothic"/>
              </a:rPr>
              <a:t>2</a:t>
            </a:r>
            <a:r>
              <a:rPr sz="1000" spc="-60" dirty="0">
                <a:latin typeface="MS PGothic"/>
                <a:cs typeface="MS PGothic"/>
              </a:rPr>
              <a:t>02</a:t>
            </a:r>
            <a:r>
              <a:rPr sz="1000" spc="-5" dirty="0">
                <a:latin typeface="MS PGothic"/>
                <a:cs typeface="MS PGothic"/>
              </a:rPr>
              <a:t>1</a:t>
            </a:r>
            <a:r>
              <a:rPr sz="1000" spc="-130" dirty="0">
                <a:latin typeface="MS PGothic"/>
                <a:cs typeface="MS PGothic"/>
              </a:rPr>
              <a:t> </a:t>
            </a:r>
            <a:r>
              <a:rPr sz="1000" spc="-90" dirty="0">
                <a:latin typeface="MS PGothic"/>
                <a:cs typeface="MS PGothic"/>
              </a:rPr>
              <a:t>年</a:t>
            </a:r>
            <a:r>
              <a:rPr sz="1000" spc="-65" dirty="0">
                <a:latin typeface="MS PGothic"/>
                <a:cs typeface="MS PGothic"/>
              </a:rPr>
              <a:t>９</a:t>
            </a:r>
            <a:r>
              <a:rPr sz="1000" spc="-90" dirty="0">
                <a:latin typeface="MS PGothic"/>
                <a:cs typeface="MS PGothic"/>
              </a:rPr>
              <a:t>月</a:t>
            </a:r>
            <a:r>
              <a:rPr sz="1000" spc="-65" dirty="0">
                <a:latin typeface="MS PGothic"/>
                <a:cs typeface="MS PGothic"/>
              </a:rPr>
              <a:t>１</a:t>
            </a:r>
            <a:r>
              <a:rPr sz="1000" spc="-105" dirty="0">
                <a:latin typeface="MS PGothic"/>
                <a:cs typeface="MS PGothic"/>
              </a:rPr>
              <a:t>日作成</a:t>
            </a:r>
            <a:endParaRPr sz="1000">
              <a:latin typeface="MS PGothic"/>
              <a:cs typeface="MS PGothic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829055" y="2095754"/>
          <a:ext cx="11836394" cy="46156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"/>
                <a:gridCol w="84454"/>
                <a:gridCol w="427354"/>
                <a:gridCol w="402590"/>
                <a:gridCol w="238759"/>
                <a:gridCol w="889000"/>
                <a:gridCol w="244475"/>
                <a:gridCol w="675639"/>
                <a:gridCol w="622300"/>
                <a:gridCol w="414654"/>
                <a:gridCol w="594360"/>
                <a:gridCol w="800100"/>
                <a:gridCol w="678179"/>
                <a:gridCol w="447675"/>
                <a:gridCol w="602615"/>
                <a:gridCol w="998220"/>
                <a:gridCol w="720725"/>
                <a:gridCol w="1078865"/>
                <a:gridCol w="990600"/>
                <a:gridCol w="520700"/>
              </a:tblGrid>
              <a:tr h="272795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800" spc="-100" dirty="0">
                          <a:latin typeface="MS PGothic"/>
                          <a:cs typeface="MS PGothic"/>
                        </a:rPr>
                        <a:t>日次</a:t>
                      </a:r>
                      <a:endParaRPr sz="800">
                        <a:latin typeface="MS PGothic"/>
                        <a:cs typeface="MS PGothic"/>
                      </a:endParaRPr>
                    </a:p>
                  </a:txBody>
                  <a:tcPr marL="0" marR="0" marT="704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月日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80"/>
                        </a:spcBef>
                        <a:tabLst>
                          <a:tab pos="1138555" algn="l"/>
                        </a:tabLst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行	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宿泊施設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000" spc="-5" dirty="0">
                          <a:latin typeface="MS PGothic"/>
                          <a:cs typeface="MS PGothic"/>
                        </a:rPr>
                        <a:t>備</a:t>
                      </a:r>
                      <a:r>
                        <a:rPr sz="1000" spc="1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8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R="645160" algn="r">
                        <a:lnSpc>
                          <a:spcPts val="1080"/>
                        </a:lnSpc>
                        <a:spcBef>
                          <a:spcPts val="70"/>
                        </a:spcBef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思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出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作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900" spc="1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世界唯一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美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術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館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88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597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鳥取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44195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200" spc="-55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200" spc="-8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2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8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94615">
                        <a:lnSpc>
                          <a:spcPts val="1310"/>
                        </a:lnSpc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＊＊＊＊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年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福井市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内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福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井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IC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２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湯郷温</a:t>
                      </a:r>
                      <a:r>
                        <a:rPr sz="1000" spc="13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30" dirty="0">
                          <a:latin typeface="MS PGothic"/>
                          <a:cs typeface="MS PGothic"/>
                        </a:rPr>
                        <a:t>IC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西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湯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郷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丘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鳥取砂丘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砂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美術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2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234315">
                        <a:lnSpc>
                          <a:spcPts val="1095"/>
                        </a:lnSpc>
                        <a:tabLst>
                          <a:tab pos="4084320" algn="l"/>
                          <a:tab pos="4800600" algn="l"/>
                          <a:tab pos="5674360" algn="l"/>
                          <a:tab pos="6939280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7:30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頃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12:00	12:50	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15:00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16:40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058">
                <a:tc>
                  <a:txBody>
                    <a:bodyPr/>
                    <a:lstStyle/>
                    <a:p>
                      <a:pPr marL="126364">
                        <a:lnSpc>
                          <a:spcPts val="2045"/>
                        </a:lnSpc>
                        <a:spcBef>
                          <a:spcPts val="2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１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15265" algn="r">
                        <a:lnSpc>
                          <a:spcPts val="1005"/>
                        </a:lnSpc>
                        <a:spcBef>
                          <a:spcPts val="5"/>
                        </a:spcBef>
                      </a:pP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29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はわ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0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三朝温泉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25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75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" algn="ctr">
                        <a:lnSpc>
                          <a:spcPts val="1240"/>
                        </a:lnSpc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R="173990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17:30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241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94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R="161290" algn="ctr">
                        <a:lnSpc>
                          <a:spcPts val="1070"/>
                        </a:lnSpc>
                        <a:spcBef>
                          <a:spcPts val="85"/>
                        </a:spcBef>
                        <a:tabLst>
                          <a:tab pos="2510155" algn="l"/>
                        </a:tabLst>
                      </a:pPr>
                      <a:r>
                        <a:rPr sz="900" spc="-65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平和学習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を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準備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中	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※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C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M</a:t>
                      </a:r>
                      <a:r>
                        <a:rPr sz="900" spc="-11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60" dirty="0">
                          <a:latin typeface="MS PGothic"/>
                          <a:cs typeface="MS PGothic"/>
                        </a:rPr>
                        <a:t>でお</a:t>
                      </a:r>
                      <a:r>
                        <a:rPr sz="900" spc="-100" dirty="0">
                          <a:latin typeface="MS PGothic"/>
                          <a:cs typeface="MS PGothic"/>
                        </a:rPr>
                        <a:t>馴</a:t>
                      </a:r>
                      <a:r>
                        <a:rPr sz="900" spc="-85" dirty="0">
                          <a:latin typeface="MS PGothic"/>
                          <a:cs typeface="MS PGothic"/>
                        </a:rPr>
                        <a:t>染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み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176530">
                        <a:lnSpc>
                          <a:spcPts val="1170"/>
                        </a:lnSpc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わ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は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三朝温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2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記念館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木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し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げ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るロー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ド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散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策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江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島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大橋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べ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た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踏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み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坂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7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由志園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6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＝＝＝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9066">
                <a:tc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２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11176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61594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40"/>
                        </a:spcBef>
                        <a:tabLst>
                          <a:tab pos="2320925" algn="l"/>
                          <a:tab pos="3997325" algn="l"/>
                          <a:tab pos="5183505" algn="l"/>
                          <a:tab pos="6446520" algn="l"/>
                          <a:tab pos="6929755" algn="l"/>
                        </a:tabLst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8:30	9:40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11:30	11:40	12:00	13:15</a:t>
                      </a:r>
                      <a:endParaRPr sz="100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04385">
                        <a:lnSpc>
                          <a:spcPts val="1195"/>
                        </a:lnSpc>
                      </a:pP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松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城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足立美術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館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2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50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0" algn="ctr">
                        <a:lnSpc>
                          <a:spcPts val="1400"/>
                        </a:lnSpc>
                      </a:pPr>
                      <a:r>
                        <a:rPr sz="1200" dirty="0">
                          <a:latin typeface="MS PGothic"/>
                          <a:cs typeface="MS PGothic"/>
                        </a:rPr>
                        <a:t>【</a:t>
                      </a:r>
                      <a:r>
                        <a:rPr sz="1200" spc="2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spc="-100" dirty="0">
                          <a:latin typeface="MS PGothic"/>
                          <a:cs typeface="MS PGothic"/>
                        </a:rPr>
                        <a:t>島根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県</a:t>
                      </a:r>
                      <a:r>
                        <a:rPr sz="1200" spc="25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200" dirty="0">
                          <a:latin typeface="MS PGothic"/>
                          <a:cs typeface="MS PGothic"/>
                        </a:rPr>
                        <a:t>】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133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100" dirty="0">
                          <a:latin typeface="MS PGothic"/>
                          <a:cs typeface="MS PGothic"/>
                        </a:rPr>
                        <a:t>玉造温泉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8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 marL="4985385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5872480" algn="l"/>
                          <a:tab pos="6995795" algn="l"/>
                        </a:tabLst>
                      </a:pPr>
                      <a:r>
                        <a:rPr sz="1000" spc="-45" dirty="0">
                          <a:latin typeface="MS PGothic"/>
                          <a:cs typeface="MS PGothic"/>
                        </a:rPr>
                        <a:t>13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5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5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5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15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5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17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4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0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MS PGothic"/>
                          <a:cs typeface="MS PGothic"/>
                        </a:rPr>
                        <a:t>３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MS PGothic"/>
                          <a:cs typeface="MS PGothic"/>
                        </a:rPr>
                        <a:t>＊／＊＊</a:t>
                      </a:r>
                      <a:endParaRPr sz="1200">
                        <a:latin typeface="MS PGothic"/>
                        <a:cs typeface="MS PGothic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35" dirty="0">
                          <a:latin typeface="MS PGothic"/>
                          <a:cs typeface="MS PGothic"/>
                        </a:rPr>
                        <a:t>（＊）</a:t>
                      </a:r>
                      <a:endParaRPr sz="12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34315" marR="3069590" indent="-58419">
                        <a:lnSpc>
                          <a:spcPct val="108000"/>
                        </a:lnSpc>
                        <a:tabLst>
                          <a:tab pos="1124585" algn="l"/>
                          <a:tab pos="2110740" algn="l"/>
                          <a:tab pos="2671445" algn="l"/>
                          <a:tab pos="44062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玉造温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泉</a:t>
                      </a:r>
                      <a:r>
                        <a:rPr sz="1000" spc="2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出雲大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社</a:t>
                      </a:r>
                      <a:r>
                        <a:rPr sz="1000" spc="20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35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蒜山高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原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（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昼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食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）</a:t>
                      </a:r>
                      <a:r>
                        <a:rPr sz="1000" spc="25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休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憩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３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回</a:t>
                      </a:r>
                      <a:r>
                        <a:rPr sz="1000" spc="21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40" dirty="0">
                          <a:latin typeface="MS PGothic"/>
                          <a:cs typeface="MS PGothic"/>
                        </a:rPr>
                        <a:t>＝＝＝</a:t>
                      </a:r>
                      <a:r>
                        <a:rPr sz="1000" spc="-1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福井市内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8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9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 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1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12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2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13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3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	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19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: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0</a:t>
                      </a:r>
                      <a:r>
                        <a:rPr sz="1000" spc="-13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000" dirty="0">
                          <a:latin typeface="MS PGothic"/>
                          <a:cs typeface="MS PGothic"/>
                        </a:rPr>
                        <a:t>頃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647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050" spc="-100" dirty="0">
                          <a:latin typeface="MS PGothic"/>
                          <a:cs typeface="MS PGothic"/>
                        </a:rPr>
                        <a:t>備考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T="311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5">
                  <a:txBody>
                    <a:bodyPr/>
                    <a:lstStyle/>
                    <a:p>
                      <a:pPr marL="189230" indent="-127635">
                        <a:lnSpc>
                          <a:spcPct val="100000"/>
                        </a:lnSpc>
                        <a:spcBef>
                          <a:spcPts val="270"/>
                        </a:spcBef>
                        <a:buSzPct val="90000"/>
                        <a:buChar char="◆"/>
                        <a:tabLst>
                          <a:tab pos="189865" algn="l"/>
                        </a:tabLst>
                      </a:pPr>
                      <a:r>
                        <a:rPr sz="1000" spc="-105" dirty="0">
                          <a:latin typeface="MS PGothic"/>
                          <a:cs typeface="MS PGothic"/>
                        </a:rPr>
                        <a:t>当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日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の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天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候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や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道路事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に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り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遅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れ</a:t>
                      </a:r>
                      <a:r>
                        <a:rPr sz="1000" spc="-65" dirty="0">
                          <a:latin typeface="MS PGothic"/>
                          <a:cs typeface="MS PGothic"/>
                        </a:rPr>
                        <a:t>る</a:t>
                      </a:r>
                      <a:r>
                        <a:rPr sz="1000" spc="-105" dirty="0">
                          <a:latin typeface="MS PGothic"/>
                          <a:cs typeface="MS PGothic"/>
                        </a:rPr>
                        <a:t>場</a:t>
                      </a:r>
                      <a:r>
                        <a:rPr sz="1000" spc="-90" dirty="0">
                          <a:latin typeface="MS PGothic"/>
                          <a:cs typeface="MS PGothic"/>
                        </a:rPr>
                        <a:t>合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が</a:t>
                      </a:r>
                      <a:r>
                        <a:rPr sz="1000" spc="-45" dirty="0">
                          <a:latin typeface="MS PGothic"/>
                          <a:cs typeface="MS PGothic"/>
                        </a:rPr>
                        <a:t>ご</a:t>
                      </a:r>
                      <a:r>
                        <a:rPr sz="1000" spc="-60" dirty="0">
                          <a:latin typeface="MS PGothic"/>
                          <a:cs typeface="MS PGothic"/>
                        </a:rPr>
                        <a:t>ざ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い</a:t>
                      </a:r>
                      <a:r>
                        <a:rPr sz="1000" spc="-55" dirty="0">
                          <a:latin typeface="MS PGothic"/>
                          <a:cs typeface="MS PGothic"/>
                        </a:rPr>
                        <a:t>ま</a:t>
                      </a:r>
                      <a:r>
                        <a:rPr sz="1000" spc="-50" dirty="0">
                          <a:latin typeface="MS PGothic"/>
                          <a:cs typeface="MS PGothic"/>
                        </a:rPr>
                        <a:t>す</a:t>
                      </a:r>
                      <a:r>
                        <a:rPr sz="1000" spc="-5" dirty="0">
                          <a:latin typeface="MS PGothic"/>
                          <a:cs typeface="MS PGothic"/>
                        </a:rPr>
                        <a:t>。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3429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6031"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000" spc="-100" dirty="0">
                          <a:latin typeface="MS PGothic"/>
                          <a:cs typeface="MS PGothic"/>
                        </a:rPr>
                        <a:t>記入例</a:t>
                      </a:r>
                      <a:endParaRPr sz="1000">
                        <a:latin typeface="MS PGothic"/>
                        <a:cs typeface="MS PGothic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Ｊ</a:t>
                      </a:r>
                      <a:r>
                        <a:rPr sz="900" spc="160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――――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バ</a:t>
                      </a:r>
                      <a:r>
                        <a:rPr sz="900" spc="1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ス</a:t>
                      </a:r>
                      <a:r>
                        <a:rPr sz="900" spc="18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========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船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45" dirty="0">
                          <a:latin typeface="MS PGothic"/>
                          <a:cs typeface="MS PGothic"/>
                        </a:rPr>
                        <a:t>～～～～～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旅館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7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△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dirty="0">
                          <a:latin typeface="MS PGothic"/>
                          <a:cs typeface="MS PGothic"/>
                        </a:rPr>
                        <a:t>徒</a:t>
                      </a:r>
                      <a:r>
                        <a:rPr sz="900" spc="105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歩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・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私鉄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・</a:t>
                      </a:r>
                      <a:r>
                        <a:rPr sz="900" spc="-45" dirty="0">
                          <a:latin typeface="MS PGothic"/>
                          <a:cs typeface="MS PGothic"/>
                        </a:rPr>
                        <a:t>ケ</a:t>
                      </a:r>
                      <a:r>
                        <a:rPr sz="900" spc="-50" dirty="0">
                          <a:latin typeface="MS PGothic"/>
                          <a:cs typeface="MS PGothic"/>
                        </a:rPr>
                        <a:t>ー</a:t>
                      </a:r>
                      <a:r>
                        <a:rPr sz="900" spc="-55" dirty="0">
                          <a:latin typeface="MS PGothic"/>
                          <a:cs typeface="MS PGothic"/>
                        </a:rPr>
                        <a:t>ブ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ル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艹艹艹</a:t>
                      </a:r>
                      <a:r>
                        <a:rPr sz="900" spc="-65" dirty="0">
                          <a:latin typeface="MS PGothic"/>
                          <a:cs typeface="MS PGothic"/>
                        </a:rPr>
                        <a:t>艹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艹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飛行機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50" dirty="0">
                          <a:latin typeface="MS PGothic"/>
                          <a:cs typeface="MS PGothic"/>
                        </a:rPr>
                        <a:t>→→→→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900" spc="-100" dirty="0">
                          <a:latin typeface="MS PGothic"/>
                          <a:cs typeface="MS PGothic"/>
                        </a:rPr>
                        <a:t>車</a:t>
                      </a:r>
                      <a:r>
                        <a:rPr sz="900" spc="-110" dirty="0">
                          <a:latin typeface="MS PGothic"/>
                          <a:cs typeface="MS PGothic"/>
                        </a:rPr>
                        <a:t>中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泊</a:t>
                      </a:r>
                      <a:r>
                        <a:rPr sz="900" spc="114" dirty="0">
                          <a:latin typeface="MS PGothic"/>
                          <a:cs typeface="MS PGothic"/>
                        </a:rPr>
                        <a:t> </a:t>
                      </a:r>
                      <a:r>
                        <a:rPr sz="900" dirty="0">
                          <a:latin typeface="MS PGothic"/>
                          <a:cs typeface="MS PGothic"/>
                        </a:rPr>
                        <a:t>▲</a:t>
                      </a:r>
                      <a:endParaRPr sz="900">
                        <a:latin typeface="MS PGothic"/>
                        <a:cs typeface="MS PGothic"/>
                      </a:endParaRPr>
                    </a:p>
                  </a:txBody>
                  <a:tcPr marL="0" marR="0" marT="59055" marB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3511" y="6514593"/>
            <a:ext cx="208457" cy="119943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982706" y="1508506"/>
            <a:ext cx="143700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0" dirty="0">
                <a:latin typeface="MS Gothic"/>
                <a:cs typeface="MS Gothic"/>
              </a:rPr>
              <a:t>（</a:t>
            </a:r>
            <a:r>
              <a:rPr sz="1100" spc="-110" dirty="0">
                <a:latin typeface="MS Gothic"/>
                <a:cs typeface="MS Gothic"/>
              </a:rPr>
              <a:t>公社</a:t>
            </a:r>
            <a:r>
              <a:rPr sz="1100" spc="-100" dirty="0">
                <a:latin typeface="MS Gothic"/>
                <a:cs typeface="MS Gothic"/>
              </a:rPr>
              <a:t>）</a:t>
            </a:r>
            <a:r>
              <a:rPr sz="1100" spc="-110" dirty="0">
                <a:latin typeface="MS Gothic"/>
                <a:cs typeface="MS Gothic"/>
              </a:rPr>
              <a:t>鳥取</a:t>
            </a:r>
            <a:r>
              <a:rPr sz="1100" spc="-100" dirty="0">
                <a:latin typeface="MS Gothic"/>
                <a:cs typeface="MS Gothic"/>
              </a:rPr>
              <a:t>県</a:t>
            </a:r>
            <a:r>
              <a:rPr sz="1100" spc="-110" dirty="0">
                <a:latin typeface="MS Gothic"/>
                <a:cs typeface="MS Gothic"/>
              </a:rPr>
              <a:t>観光</a:t>
            </a:r>
            <a:r>
              <a:rPr sz="1100" spc="-100" dirty="0">
                <a:latin typeface="MS Gothic"/>
                <a:cs typeface="MS Gothic"/>
              </a:rPr>
              <a:t>連</a:t>
            </a:r>
            <a:r>
              <a:rPr sz="1100" dirty="0">
                <a:latin typeface="MS Gothic"/>
                <a:cs typeface="MS Gothic"/>
              </a:rPr>
              <a:t>盟</a:t>
            </a:r>
            <a:endParaRPr sz="1100">
              <a:latin typeface="MS Gothic"/>
              <a:cs typeface="MS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ユーザー設定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モデルコース（２泊３日）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　　旅　　程　　表</dc:title>
  <dc:creator>（株）ツーリスト関西事務センター</dc:creator>
  <cp:lastModifiedBy>kobayashi</cp:lastModifiedBy>
  <cp:revision>1</cp:revision>
  <dcterms:created xsi:type="dcterms:W3CDTF">2021-10-22T02:37:35Z</dcterms:created>
  <dcterms:modified xsi:type="dcterms:W3CDTF">2021-10-22T03:12:27Z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2021-10-22T00:00:00Z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2021-10-22T00:00:00Z</vt:filetime>
  </property>
</Properties>
</file>