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106400" cy="9258300"/>
  <p:notesSz cx="13106400" cy="9258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4" y="5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4469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モ</a:t>
            </a:r>
            <a:r>
              <a:rPr spc="-55" dirty="0"/>
              <a:t>デルコース</a:t>
            </a:r>
            <a:r>
              <a:rPr spc="-50" dirty="0"/>
              <a:t>（２</a:t>
            </a:r>
            <a:r>
              <a:rPr spc="-90" dirty="0"/>
              <a:t>泊</a:t>
            </a:r>
            <a:r>
              <a:rPr spc="-70" dirty="0"/>
              <a:t>３</a:t>
            </a:r>
            <a:r>
              <a:rPr spc="-90" dirty="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7991473" cy="4983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方</a:t>
                      </a:r>
                      <a:r>
                        <a:rPr sz="12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200" spc="-5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写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件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朝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旅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sz="1000" spc="-60" dirty="0">
                <a:latin typeface="MS PGothic"/>
                <a:cs typeface="MS PGothic"/>
              </a:rPr>
              <a:t>ご</a:t>
            </a:r>
            <a:r>
              <a:rPr sz="1000" spc="-90" dirty="0">
                <a:latin typeface="MS PGothic"/>
                <a:cs typeface="MS PGothic"/>
              </a:rPr>
              <a:t>旅</a:t>
            </a:r>
            <a:r>
              <a:rPr sz="1000" spc="-105" dirty="0">
                <a:latin typeface="MS PGothic"/>
                <a:cs typeface="MS PGothic"/>
              </a:rPr>
              <a:t>行期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60" dirty="0">
                <a:latin typeface="MS PGothic"/>
                <a:cs typeface="MS PGothic"/>
              </a:rPr>
              <a:t>：</a:t>
            </a:r>
            <a:r>
              <a:rPr sz="1000" spc="-105" dirty="0">
                <a:latin typeface="MS PGothic"/>
                <a:cs typeface="MS PGothic"/>
              </a:rPr>
              <a:t>令</a:t>
            </a:r>
            <a:r>
              <a:rPr sz="1000" spc="-5" dirty="0">
                <a:latin typeface="MS PGothic"/>
                <a:cs typeface="MS PGothic"/>
              </a:rPr>
              <a:t>和	年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～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190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147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MS PGothic"/>
                <a:cs typeface="MS PGothic"/>
              </a:rPr>
              <a:t>2</a:t>
            </a:r>
            <a:r>
              <a:rPr sz="1000" spc="-60" dirty="0">
                <a:latin typeface="MS PGothic"/>
                <a:cs typeface="MS PGothic"/>
              </a:rPr>
              <a:t>02</a:t>
            </a:r>
            <a:r>
              <a:rPr sz="1000" spc="-5" dirty="0">
                <a:latin typeface="MS PGothic"/>
                <a:cs typeface="MS PGothic"/>
              </a:rPr>
              <a:t>1</a:t>
            </a:r>
            <a:r>
              <a:rPr sz="1000" spc="-130" dirty="0">
                <a:latin typeface="MS PGothic"/>
                <a:cs typeface="MS PGothic"/>
              </a:rPr>
              <a:t> </a:t>
            </a:r>
            <a:r>
              <a:rPr sz="1000" spc="-90" dirty="0">
                <a:latin typeface="MS PGothic"/>
                <a:cs typeface="MS PGothic"/>
              </a:rPr>
              <a:t>年</a:t>
            </a:r>
            <a:r>
              <a:rPr sz="1000" spc="-65" dirty="0">
                <a:latin typeface="MS PGothic"/>
                <a:cs typeface="MS PGothic"/>
              </a:rPr>
              <a:t>９</a:t>
            </a:r>
            <a:r>
              <a:rPr sz="1000" spc="-90" dirty="0">
                <a:latin typeface="MS PGothic"/>
                <a:cs typeface="MS PGothic"/>
              </a:rPr>
              <a:t>月</a:t>
            </a:r>
            <a:r>
              <a:rPr sz="1000" spc="-65" dirty="0">
                <a:latin typeface="MS PGothic"/>
                <a:cs typeface="MS PGothic"/>
              </a:rPr>
              <a:t>１</a:t>
            </a:r>
            <a:r>
              <a:rPr sz="1000" spc="-105" dirty="0">
                <a:latin typeface="MS PGothic"/>
                <a:cs typeface="MS PGothic"/>
              </a:rPr>
              <a:t>日作成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9055" y="2095754"/>
          <a:ext cx="11836394" cy="44510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238759"/>
                <a:gridCol w="889000"/>
                <a:gridCol w="244475"/>
                <a:gridCol w="675639"/>
                <a:gridCol w="622300"/>
                <a:gridCol w="414654"/>
                <a:gridCol w="594360"/>
                <a:gridCol w="800100"/>
                <a:gridCol w="678179"/>
                <a:gridCol w="447675"/>
                <a:gridCol w="602615"/>
                <a:gridCol w="998220"/>
                <a:gridCol w="720725"/>
                <a:gridCol w="1078865"/>
                <a:gridCol w="990600"/>
                <a:gridCol w="520700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0" dirty="0">
                          <a:latin typeface="MS PGothic"/>
                          <a:cs typeface="MS PGothic"/>
                        </a:rPr>
                        <a:t>日次</a:t>
                      </a:r>
                      <a:endParaRPr sz="800" dirty="0">
                        <a:latin typeface="MS PGothic"/>
                        <a:cs typeface="MS PGothic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113855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行	程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備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1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762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L="4035425">
                        <a:lnSpc>
                          <a:spcPct val="100000"/>
                        </a:lnSpc>
                        <a:spcBef>
                          <a:spcPts val="70"/>
                        </a:spcBef>
                        <a:tabLst>
                          <a:tab pos="4871085" algn="l"/>
                        </a:tabLst>
                      </a:pPr>
                      <a:r>
                        <a:rPr sz="900" spc="-65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思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出</a:t>
                      </a:r>
                      <a:r>
                        <a:rPr sz="900" spc="-85" dirty="0">
                          <a:latin typeface="MS PGothic"/>
                          <a:cs typeface="MS PGothic"/>
                        </a:rPr>
                        <a:t>作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に	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世界</a:t>
                      </a:r>
                      <a:r>
                        <a:rPr sz="900" spc="-110" dirty="0">
                          <a:latin typeface="MS PGothic"/>
                          <a:cs typeface="MS PGothic"/>
                        </a:rPr>
                        <a:t>唯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一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館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76530" marR="76200">
                        <a:lnSpc>
                          <a:spcPct val="108000"/>
                        </a:lnSpc>
                        <a:spcBef>
                          <a:spcPts val="10"/>
                        </a:spcBef>
                        <a:tabLst>
                          <a:tab pos="1760220" algn="l"/>
                          <a:tab pos="4134485" algn="l"/>
                          <a:tab pos="5398135" algn="l"/>
                          <a:tab pos="6193790" algn="l"/>
                        </a:tabLst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富山市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内 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富山</a:t>
                      </a:r>
                      <a:r>
                        <a:rPr sz="1000" spc="140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C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休</a:t>
                      </a:r>
                      <a:r>
                        <a:rPr sz="1000" spc="130" dirty="0">
                          <a:latin typeface="MS PGothic"/>
                          <a:cs typeface="MS PGothic"/>
                        </a:rPr>
                        <a:t>憩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回 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000" spc="140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C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 ＝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丘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砂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館 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＝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 は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泉 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は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） 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7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弁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）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14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16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1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5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1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5976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2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200" spc="-8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2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6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L="2084705">
                        <a:lnSpc>
                          <a:spcPts val="1075"/>
                        </a:lnSpc>
                        <a:spcBef>
                          <a:spcPts val="70"/>
                        </a:spcBef>
                      </a:pPr>
                      <a:r>
                        <a:rPr sz="900" spc="-65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班別活動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め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9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L="176530">
                        <a:lnSpc>
                          <a:spcPts val="1170"/>
                        </a:lnSpc>
                        <a:spcBef>
                          <a:spcPts val="5"/>
                        </a:spcBef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木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げ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るロー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ド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散策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…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木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げ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記念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江島大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橋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べ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踏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み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坂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安来節演芸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）・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足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立美術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8177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1117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603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2086610" algn="l"/>
                          <a:tab pos="3763010" algn="l"/>
                          <a:tab pos="4558665" algn="l"/>
                          <a:tab pos="5431790" algn="l"/>
                          <a:tab pos="6148070" algn="l"/>
                          <a:tab pos="7568565" algn="l"/>
                        </a:tabLst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8:30	9:30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10:30	10:45	11:00	11:40	14:30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35890" algn="r">
                        <a:lnSpc>
                          <a:spcPts val="1190"/>
                        </a:lnSpc>
                      </a:pPr>
                      <a:r>
                        <a:rPr sz="1000" spc="-3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29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出雲大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社</a:t>
                      </a:r>
                      <a:r>
                        <a:rPr sz="1000" spc="20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玉造温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1600" algn="ctr">
                        <a:lnSpc>
                          <a:spcPts val="14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島根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133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100" dirty="0">
                          <a:latin typeface="MS PGothic"/>
                          <a:cs typeface="MS PGothic"/>
                        </a:rPr>
                        <a:t>玉造温泉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7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R="391160" algn="r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043940" algn="l"/>
                        </a:tabLst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15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4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 16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4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898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34315" marR="3217545" indent="-58419">
                        <a:lnSpc>
                          <a:spcPct val="108000"/>
                        </a:lnSpc>
                        <a:tabLst>
                          <a:tab pos="2061845" algn="l"/>
                          <a:tab pos="2467610" algn="l"/>
                          <a:tab pos="42792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玉造温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休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憩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２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回</a:t>
                      </a:r>
                      <a:r>
                        <a:rPr sz="1000" spc="20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姫路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城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休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憩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３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回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富山市内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8:30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12:00	14:30	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20:30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028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050" spc="-100" dirty="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5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5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候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れ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が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ご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ざ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49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032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Ｊ</a:t>
                      </a:r>
                      <a:r>
                        <a:rPr sz="900" spc="1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バ</a:t>
                      </a:r>
                      <a:r>
                        <a:rPr sz="900" spc="17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900" spc="1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45" dirty="0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7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徒</a:t>
                      </a:r>
                      <a:r>
                        <a:rPr sz="900" spc="10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歩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ケ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ブ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艹艹艹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艹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飛行機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→→→→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車</a:t>
                      </a:r>
                      <a:r>
                        <a:rPr sz="900" spc="-110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11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6349489"/>
            <a:ext cx="208457" cy="12056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0" dirty="0">
                <a:latin typeface="MS Gothic"/>
                <a:cs typeface="MS Gothic"/>
              </a:rPr>
              <a:t>（</a:t>
            </a:r>
            <a:r>
              <a:rPr sz="1100" spc="-110" dirty="0">
                <a:latin typeface="MS Gothic"/>
                <a:cs typeface="MS Gothic"/>
              </a:rPr>
              <a:t>公社</a:t>
            </a:r>
            <a:r>
              <a:rPr sz="1100" spc="-100" dirty="0">
                <a:latin typeface="MS Gothic"/>
                <a:cs typeface="MS Gothic"/>
              </a:rPr>
              <a:t>）</a:t>
            </a:r>
            <a:r>
              <a:rPr sz="1100" spc="-110" dirty="0">
                <a:latin typeface="MS Gothic"/>
                <a:cs typeface="MS Gothic"/>
              </a:rPr>
              <a:t>鳥取</a:t>
            </a:r>
            <a:r>
              <a:rPr sz="1100" spc="-100" dirty="0">
                <a:latin typeface="MS Gothic"/>
                <a:cs typeface="MS Gothic"/>
              </a:rPr>
              <a:t>県</a:t>
            </a:r>
            <a:r>
              <a:rPr sz="1100" spc="-110" dirty="0">
                <a:latin typeface="MS Gothic"/>
                <a:cs typeface="MS Gothic"/>
              </a:rPr>
              <a:t>観光</a:t>
            </a:r>
            <a:r>
              <a:rPr sz="1100" spc="-100" dirty="0">
                <a:latin typeface="MS Gothic"/>
                <a:cs typeface="MS Gothic"/>
              </a:rPr>
              <a:t>連</a:t>
            </a:r>
            <a:r>
              <a:rPr sz="1100" dirty="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131</Words>
  <Application>Microsoft Office PowerPoint</Application>
  <PresentationFormat>ユーザー設定</PresentationFormat>
  <Paragraphs>71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PGothic</vt:lpstr>
      <vt:lpstr>MS Gothic</vt:lpstr>
      <vt:lpstr>Calibri</vt:lpstr>
      <vt:lpstr>Times New Roman</vt:lpstr>
      <vt:lpstr>Office Theme</vt:lpstr>
      <vt:lpstr>モデルコース（２泊３日）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ご　　旅　　程　　表</dc:title>
  <dc:creator>（株）ツーリスト関西事務センター</dc:creator>
  <cp:lastModifiedBy>kobayashi</cp:lastModifiedBy>
  <cp:revision>1</cp:revision>
  <dcterms:created xsi:type="dcterms:W3CDTF">2021-10-22T02:37:07Z</dcterms:created>
  <dcterms:modified xsi:type="dcterms:W3CDTF">2021-10-22T03:11:00Z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2021-10-22T00:00:00Z</vt:filetime>
  </property>
</Properties>
</file>