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3106400" cy="9258300"/>
  <p:notesSz cx="13106400" cy="92583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82980" y="2870073"/>
            <a:ext cx="11140440" cy="19442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65960" y="5184648"/>
            <a:ext cx="9174480" cy="23145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0" i="0" u="dbl">
                <a:solidFill>
                  <a:schemeClr val="tx1"/>
                </a:solidFill>
                <a:latin typeface="MS PGothic"/>
                <a:cs typeface="MS P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0" i="0" u="dbl">
                <a:solidFill>
                  <a:schemeClr val="tx1"/>
                </a:solidFill>
                <a:latin typeface="MS PGothic"/>
                <a:cs typeface="MS P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55320" y="2129409"/>
            <a:ext cx="5701284" cy="611047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749796" y="2129409"/>
            <a:ext cx="5701284" cy="611047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0" i="0" u="dbl">
                <a:solidFill>
                  <a:schemeClr val="tx1"/>
                </a:solidFill>
                <a:latin typeface="MS PGothic"/>
                <a:cs typeface="MS P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029708" y="755650"/>
            <a:ext cx="3046983" cy="360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 u="dbl">
                <a:solidFill>
                  <a:schemeClr val="tx1"/>
                </a:solidFill>
                <a:latin typeface="MS PGothic"/>
                <a:cs typeface="MS P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29055" y="2095754"/>
            <a:ext cx="11864340" cy="443610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456176" y="8610219"/>
            <a:ext cx="4194048" cy="4629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55320" y="8610219"/>
            <a:ext cx="3014472" cy="4629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9436608" y="8610219"/>
            <a:ext cx="3014472" cy="4629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362585">
              <a:lnSpc>
                <a:spcPct val="100000"/>
              </a:lnSpc>
              <a:spcBef>
                <a:spcPts val="95"/>
              </a:spcBef>
            </a:pPr>
            <a:r>
              <a:rPr dirty="0" spc="-50"/>
              <a:t>モ</a:t>
            </a:r>
            <a:r>
              <a:rPr dirty="0" spc="-55"/>
              <a:t>デルコース</a:t>
            </a:r>
            <a:r>
              <a:rPr dirty="0" spc="-50"/>
              <a:t>（２</a:t>
            </a:r>
            <a:r>
              <a:rPr dirty="0" spc="-90"/>
              <a:t>泊</a:t>
            </a:r>
            <a:r>
              <a:rPr dirty="0" spc="-70"/>
              <a:t>３</a:t>
            </a:r>
            <a:r>
              <a:rPr dirty="0" spc="-90"/>
              <a:t>日）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829055" y="1426718"/>
          <a:ext cx="8014334" cy="5168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8290"/>
                <a:gridCol w="1288415"/>
                <a:gridCol w="901065"/>
                <a:gridCol w="1008379"/>
                <a:gridCol w="1081404"/>
                <a:gridCol w="901700"/>
                <a:gridCol w="2522220"/>
              </a:tblGrid>
              <a:tr h="272796">
                <a:tc rowSpan="2">
                  <a:txBody>
                    <a:bodyPr/>
                    <a:lstStyle/>
                    <a:p>
                      <a:pPr marL="86360" marR="66675">
                        <a:lnSpc>
                          <a:spcPct val="108000"/>
                        </a:lnSpc>
                        <a:spcBef>
                          <a:spcPts val="570"/>
                        </a:spcBef>
                      </a:pPr>
                      <a:r>
                        <a:rPr dirty="0" sz="1000">
                          <a:latin typeface="MS PGothic"/>
                          <a:cs typeface="MS PGothic"/>
                        </a:rPr>
                        <a:t>行 先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7239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202565">
                        <a:lnSpc>
                          <a:spcPct val="100000"/>
                        </a:lnSpc>
                      </a:pPr>
                      <a:r>
                        <a:rPr dirty="0" sz="1200">
                          <a:latin typeface="MS PGothic"/>
                          <a:cs typeface="MS PGothic"/>
                        </a:rPr>
                        <a:t>方</a:t>
                      </a:r>
                      <a:r>
                        <a:rPr dirty="0" sz="1200" spc="21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200">
                          <a:latin typeface="MS PGothic"/>
                          <a:cs typeface="MS PGothic"/>
                        </a:rPr>
                        <a:t>面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B="0" marT="31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33375"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r>
                        <a:rPr dirty="0" sz="1200" spc="-55">
                          <a:latin typeface="MS PGothic"/>
                          <a:cs typeface="MS PGothic"/>
                        </a:rPr>
                        <a:t>ク</a:t>
                      </a:r>
                      <a:r>
                        <a:rPr dirty="0" sz="1200" spc="-50">
                          <a:latin typeface="MS PGothic"/>
                          <a:cs typeface="MS PGothic"/>
                        </a:rPr>
                        <a:t>ラ</a:t>
                      </a:r>
                      <a:r>
                        <a:rPr dirty="0" sz="1200">
                          <a:latin typeface="MS PGothic"/>
                          <a:cs typeface="MS PGothic"/>
                        </a:rPr>
                        <a:t>ス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440"/>
                        </a:spcBef>
                        <a:tabLst>
                          <a:tab pos="681355" algn="l"/>
                        </a:tabLst>
                      </a:pPr>
                      <a:r>
                        <a:rPr dirty="0" sz="1000" spc="-105">
                          <a:latin typeface="MS PGothic"/>
                          <a:cs typeface="MS PGothic"/>
                        </a:rPr>
                        <a:t>生</a:t>
                      </a:r>
                      <a:r>
                        <a:rPr dirty="0" sz="1000" spc="-5">
                          <a:latin typeface="MS PGothic"/>
                          <a:cs typeface="MS PGothic"/>
                        </a:rPr>
                        <a:t>徒	名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5588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440"/>
                        </a:spcBef>
                        <a:tabLst>
                          <a:tab pos="581660" algn="l"/>
                        </a:tabLst>
                      </a:pPr>
                      <a:r>
                        <a:rPr dirty="0" sz="1000" spc="-105">
                          <a:latin typeface="MS PGothic"/>
                          <a:cs typeface="MS PGothic"/>
                        </a:rPr>
                        <a:t>写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真</a:t>
                      </a:r>
                      <a:r>
                        <a:rPr dirty="0" sz="1000" spc="-5">
                          <a:latin typeface="MS PGothic"/>
                          <a:cs typeface="MS PGothic"/>
                        </a:rPr>
                        <a:t>：	名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5588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5275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 spc="-5">
                          <a:latin typeface="MS PGothic"/>
                          <a:cs typeface="MS PGothic"/>
                        </a:rPr>
                        <a:t>合</a:t>
                      </a:r>
                      <a:r>
                        <a:rPr dirty="0" sz="1000" spc="15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5">
                          <a:latin typeface="MS PGothic"/>
                          <a:cs typeface="MS PGothic"/>
                        </a:rPr>
                        <a:t>計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5588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7804">
                        <a:lnSpc>
                          <a:spcPct val="100000"/>
                        </a:lnSpc>
                        <a:spcBef>
                          <a:spcPts val="440"/>
                        </a:spcBef>
                        <a:tabLst>
                          <a:tab pos="758825" algn="l"/>
                        </a:tabLst>
                      </a:pPr>
                      <a:r>
                        <a:rPr dirty="0" sz="1000" spc="-5">
                          <a:latin typeface="MS PGothic"/>
                          <a:cs typeface="MS PGothic"/>
                        </a:rPr>
                        <a:t>泊</a:t>
                      </a:r>
                      <a:r>
                        <a:rPr dirty="0" sz="1000" spc="22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5">
                          <a:latin typeface="MS PGothic"/>
                          <a:cs typeface="MS PGothic"/>
                        </a:rPr>
                        <a:t>日	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食事条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件</a:t>
                      </a:r>
                      <a:r>
                        <a:rPr dirty="0" sz="1000" spc="-60">
                          <a:latin typeface="MS PGothic"/>
                          <a:cs typeface="MS PGothic"/>
                        </a:rPr>
                        <a:t>：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朝</a:t>
                      </a:r>
                      <a:r>
                        <a:rPr dirty="0" sz="1000" spc="-65">
                          <a:latin typeface="MS PGothic"/>
                          <a:cs typeface="MS PGothic"/>
                        </a:rPr>
                        <a:t>／</a:t>
                      </a:r>
                      <a:r>
                        <a:rPr dirty="0" sz="1000" spc="-95">
                          <a:latin typeface="MS PGothic"/>
                          <a:cs typeface="MS PGothic"/>
                        </a:rPr>
                        <a:t>昼</a:t>
                      </a:r>
                      <a:r>
                        <a:rPr dirty="0" sz="1000" spc="-65">
                          <a:latin typeface="MS PGothic"/>
                          <a:cs typeface="MS PGothic"/>
                        </a:rPr>
                        <a:t>／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夕</a:t>
                      </a:r>
                      <a:r>
                        <a:rPr dirty="0" sz="1000" spc="-5">
                          <a:latin typeface="MS PGothic"/>
                          <a:cs typeface="MS PGothic"/>
                        </a:rPr>
                        <a:t>２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5588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5551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7239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31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245"/>
                        </a:spcBef>
                        <a:tabLst>
                          <a:tab pos="681355" algn="l"/>
                        </a:tabLst>
                      </a:pPr>
                      <a:r>
                        <a:rPr dirty="0" sz="1000" spc="-105">
                          <a:latin typeface="MS PGothic"/>
                          <a:cs typeface="MS PGothic"/>
                        </a:rPr>
                        <a:t>引</a:t>
                      </a:r>
                      <a:r>
                        <a:rPr dirty="0" sz="1000" spc="-5">
                          <a:latin typeface="MS PGothic"/>
                          <a:cs typeface="MS PGothic"/>
                        </a:rPr>
                        <a:t>率	名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3111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245"/>
                        </a:spcBef>
                        <a:tabLst>
                          <a:tab pos="618490" algn="l"/>
                        </a:tabLst>
                      </a:pPr>
                      <a:r>
                        <a:rPr dirty="0" sz="1000" spc="-105">
                          <a:latin typeface="MS PGothic"/>
                          <a:cs typeface="MS PGothic"/>
                        </a:rPr>
                        <a:t>添乗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員</a:t>
                      </a:r>
                      <a:r>
                        <a:rPr dirty="0" sz="1000" spc="-5">
                          <a:latin typeface="MS PGothic"/>
                          <a:cs typeface="MS PGothic"/>
                        </a:rPr>
                        <a:t>：	名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3111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083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000">
                          <a:latin typeface="MS PGothic"/>
                          <a:cs typeface="MS PGothic"/>
                        </a:rPr>
                        <a:t>名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3111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9700">
                        <a:lnSpc>
                          <a:spcPct val="100000"/>
                        </a:lnSpc>
                        <a:spcBef>
                          <a:spcPts val="245"/>
                        </a:spcBef>
                        <a:tabLst>
                          <a:tab pos="522605" algn="l"/>
                        </a:tabLst>
                      </a:pPr>
                      <a:r>
                        <a:rPr dirty="0" sz="1000" spc="-105">
                          <a:latin typeface="MS PGothic"/>
                          <a:cs typeface="MS PGothic"/>
                        </a:rPr>
                        <a:t>旅</a:t>
                      </a:r>
                      <a:r>
                        <a:rPr dirty="0" sz="1000" spc="-5">
                          <a:latin typeface="MS PGothic"/>
                          <a:cs typeface="MS PGothic"/>
                        </a:rPr>
                        <a:t>館	泊</a:t>
                      </a:r>
                      <a:r>
                        <a:rPr dirty="0" sz="1000" spc="19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5">
                          <a:latin typeface="MS PGothic"/>
                          <a:cs typeface="MS PGothic"/>
                        </a:rPr>
                        <a:t>・</a:t>
                      </a:r>
                      <a:r>
                        <a:rPr dirty="0" sz="1000" spc="22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車船</a:t>
                      </a:r>
                      <a:r>
                        <a:rPr dirty="0" sz="1000" spc="-5">
                          <a:latin typeface="MS PGothic"/>
                          <a:cs typeface="MS PGothic"/>
                        </a:rPr>
                        <a:t>中</a:t>
                      </a:r>
                      <a:r>
                        <a:rPr dirty="0" sz="1000" spc="19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〆泊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3111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965708" y="1926081"/>
            <a:ext cx="282194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019810" algn="l"/>
                <a:tab pos="1290955" algn="l"/>
                <a:tab pos="1560830" algn="l"/>
                <a:tab pos="2223770" algn="l"/>
                <a:tab pos="2493645" algn="l"/>
              </a:tabLst>
            </a:pPr>
            <a:r>
              <a:rPr dirty="0" sz="1000" spc="-60">
                <a:latin typeface="MS PGothic"/>
                <a:cs typeface="MS PGothic"/>
              </a:rPr>
              <a:t>ご</a:t>
            </a:r>
            <a:r>
              <a:rPr dirty="0" sz="1000" spc="-90">
                <a:latin typeface="MS PGothic"/>
                <a:cs typeface="MS PGothic"/>
              </a:rPr>
              <a:t>旅</a:t>
            </a:r>
            <a:r>
              <a:rPr dirty="0" sz="1000" spc="-105">
                <a:latin typeface="MS PGothic"/>
                <a:cs typeface="MS PGothic"/>
              </a:rPr>
              <a:t>行期</a:t>
            </a:r>
            <a:r>
              <a:rPr dirty="0" sz="1000" spc="-90">
                <a:latin typeface="MS PGothic"/>
                <a:cs typeface="MS PGothic"/>
              </a:rPr>
              <a:t>日</a:t>
            </a:r>
            <a:r>
              <a:rPr dirty="0" sz="1000" spc="-60">
                <a:latin typeface="MS PGothic"/>
                <a:cs typeface="MS PGothic"/>
              </a:rPr>
              <a:t>：</a:t>
            </a:r>
            <a:r>
              <a:rPr dirty="0" sz="1000" spc="-105">
                <a:latin typeface="MS PGothic"/>
                <a:cs typeface="MS PGothic"/>
              </a:rPr>
              <a:t>令</a:t>
            </a:r>
            <a:r>
              <a:rPr dirty="0" sz="1000" spc="-5">
                <a:latin typeface="MS PGothic"/>
                <a:cs typeface="MS PGothic"/>
              </a:rPr>
              <a:t>和	年	月	</a:t>
            </a:r>
            <a:r>
              <a:rPr dirty="0" sz="1000" spc="-90">
                <a:latin typeface="MS PGothic"/>
                <a:cs typeface="MS PGothic"/>
              </a:rPr>
              <a:t>日</a:t>
            </a:r>
            <a:r>
              <a:rPr dirty="0" sz="1000" spc="-5">
                <a:latin typeface="MS PGothic"/>
                <a:cs typeface="MS PGothic"/>
              </a:rPr>
              <a:t>（</a:t>
            </a:r>
            <a:r>
              <a:rPr dirty="0" sz="1000" spc="265">
                <a:latin typeface="MS PGothic"/>
                <a:cs typeface="MS PGothic"/>
              </a:rPr>
              <a:t> </a:t>
            </a:r>
            <a:r>
              <a:rPr dirty="0" sz="1000" spc="-5">
                <a:latin typeface="MS PGothic"/>
                <a:cs typeface="MS PGothic"/>
              </a:rPr>
              <a:t>）</a:t>
            </a:r>
            <a:r>
              <a:rPr dirty="0" sz="1000" spc="265">
                <a:latin typeface="MS PGothic"/>
                <a:cs typeface="MS PGothic"/>
              </a:rPr>
              <a:t> </a:t>
            </a:r>
            <a:r>
              <a:rPr dirty="0" sz="1000" spc="-5">
                <a:latin typeface="MS PGothic"/>
                <a:cs typeface="MS PGothic"/>
              </a:rPr>
              <a:t>～	月	</a:t>
            </a:r>
            <a:r>
              <a:rPr dirty="0" sz="1000" spc="-90">
                <a:latin typeface="MS PGothic"/>
                <a:cs typeface="MS PGothic"/>
              </a:rPr>
              <a:t>日</a:t>
            </a:r>
            <a:r>
              <a:rPr dirty="0" sz="1000" spc="-5">
                <a:latin typeface="MS PGothic"/>
                <a:cs typeface="MS PGothic"/>
              </a:rPr>
              <a:t>（</a:t>
            </a:r>
            <a:r>
              <a:rPr dirty="0" sz="1000" spc="190">
                <a:latin typeface="MS PGothic"/>
                <a:cs typeface="MS PGothic"/>
              </a:rPr>
              <a:t> </a:t>
            </a:r>
            <a:r>
              <a:rPr dirty="0" sz="1000" spc="-5">
                <a:latin typeface="MS PGothic"/>
                <a:cs typeface="MS PGothic"/>
              </a:rPr>
              <a:t>）</a:t>
            </a:r>
            <a:endParaRPr sz="1000">
              <a:latin typeface="MS PGothic"/>
              <a:cs typeface="MS P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551157" y="1926081"/>
            <a:ext cx="102743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0">
                <a:latin typeface="MS PGothic"/>
                <a:cs typeface="MS PGothic"/>
              </a:rPr>
              <a:t>2</a:t>
            </a:r>
            <a:r>
              <a:rPr dirty="0" sz="1000" spc="-60">
                <a:latin typeface="MS PGothic"/>
                <a:cs typeface="MS PGothic"/>
              </a:rPr>
              <a:t>02</a:t>
            </a:r>
            <a:r>
              <a:rPr dirty="0" sz="1000" spc="-5">
                <a:latin typeface="MS PGothic"/>
                <a:cs typeface="MS PGothic"/>
              </a:rPr>
              <a:t>1</a:t>
            </a:r>
            <a:r>
              <a:rPr dirty="0" sz="1000" spc="-130">
                <a:latin typeface="MS PGothic"/>
                <a:cs typeface="MS PGothic"/>
              </a:rPr>
              <a:t> </a:t>
            </a:r>
            <a:r>
              <a:rPr dirty="0" sz="1000" spc="-90">
                <a:latin typeface="MS PGothic"/>
                <a:cs typeface="MS PGothic"/>
              </a:rPr>
              <a:t>年</a:t>
            </a:r>
            <a:r>
              <a:rPr dirty="0" sz="1000" spc="-65">
                <a:latin typeface="MS PGothic"/>
                <a:cs typeface="MS PGothic"/>
              </a:rPr>
              <a:t>９</a:t>
            </a:r>
            <a:r>
              <a:rPr dirty="0" sz="1000" spc="-90">
                <a:latin typeface="MS PGothic"/>
                <a:cs typeface="MS PGothic"/>
              </a:rPr>
              <a:t>月</a:t>
            </a:r>
            <a:r>
              <a:rPr dirty="0" sz="1000" spc="-65">
                <a:latin typeface="MS PGothic"/>
                <a:cs typeface="MS PGothic"/>
              </a:rPr>
              <a:t>１</a:t>
            </a:r>
            <a:r>
              <a:rPr dirty="0" sz="1000" spc="-105">
                <a:latin typeface="MS PGothic"/>
                <a:cs typeface="MS PGothic"/>
              </a:rPr>
              <a:t>日作</a:t>
            </a:r>
            <a:r>
              <a:rPr dirty="0" sz="1000" spc="-5">
                <a:latin typeface="MS PGothic"/>
                <a:cs typeface="MS PGothic"/>
              </a:rPr>
              <a:t>成</a:t>
            </a:r>
            <a:endParaRPr sz="1000">
              <a:latin typeface="MS PGothic"/>
              <a:cs typeface="MS PGothic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829055" y="2095754"/>
          <a:ext cx="11864340" cy="443610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5130"/>
                <a:gridCol w="84454"/>
                <a:gridCol w="427354"/>
                <a:gridCol w="402590"/>
                <a:gridCol w="174624"/>
                <a:gridCol w="7030720"/>
                <a:gridCol w="721359"/>
                <a:gridCol w="1079500"/>
                <a:gridCol w="991234"/>
                <a:gridCol w="521334"/>
              </a:tblGrid>
              <a:tr h="272795">
                <a:tc>
                  <a:txBody>
                    <a:bodyPr/>
                    <a:lstStyle/>
                    <a:p>
                      <a:pPr marL="112395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dirty="0" sz="800" spc="-100">
                          <a:latin typeface="MS PGothic"/>
                          <a:cs typeface="MS PGothic"/>
                        </a:rPr>
                        <a:t>日次</a:t>
                      </a:r>
                      <a:endParaRPr sz="800">
                        <a:latin typeface="MS PGothic"/>
                        <a:cs typeface="MS PGothic"/>
                      </a:endParaRPr>
                    </a:p>
                  </a:txBody>
                  <a:tcPr marL="0" marR="0" marB="0" marT="7048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1000" spc="-100">
                          <a:latin typeface="MS PGothic"/>
                          <a:cs typeface="MS PGothic"/>
                        </a:rPr>
                        <a:t>月日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539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>
                  <a:txBody>
                    <a:bodyPr/>
                    <a:lstStyle/>
                    <a:p>
                      <a:pPr algn="ctr" marL="10160">
                        <a:lnSpc>
                          <a:spcPct val="100000"/>
                        </a:lnSpc>
                        <a:spcBef>
                          <a:spcPts val="425"/>
                        </a:spcBef>
                        <a:tabLst>
                          <a:tab pos="1138555" algn="l"/>
                        </a:tabLst>
                      </a:pPr>
                      <a:r>
                        <a:rPr dirty="0" sz="1000" spc="-5">
                          <a:latin typeface="MS PGothic"/>
                          <a:cs typeface="MS PGothic"/>
                        </a:rPr>
                        <a:t>行	程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539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1000" spc="-100">
                          <a:latin typeface="MS PGothic"/>
                          <a:cs typeface="MS PGothic"/>
                        </a:rPr>
                        <a:t>宿泊施設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539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0604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1000" spc="-5">
                          <a:latin typeface="MS PGothic"/>
                          <a:cs typeface="MS PGothic"/>
                        </a:rPr>
                        <a:t>備</a:t>
                      </a:r>
                      <a:r>
                        <a:rPr dirty="0" sz="1000" spc="15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5">
                          <a:latin typeface="MS PGothic"/>
                          <a:cs typeface="MS PGothic"/>
                        </a:rPr>
                        <a:t>考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539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2896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126364">
                        <a:lnSpc>
                          <a:spcPct val="100000"/>
                        </a:lnSpc>
                      </a:pPr>
                      <a:r>
                        <a:rPr dirty="0" sz="1800">
                          <a:latin typeface="MS PGothic"/>
                          <a:cs typeface="MS PGothic"/>
                        </a:rPr>
                        <a:t>１</a:t>
                      </a:r>
                      <a:endParaRPr sz="1800">
                        <a:latin typeface="MS PGothic"/>
                        <a:cs typeface="MS PGothic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 marL="1206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 spc="-50">
                          <a:latin typeface="MS PGothic"/>
                          <a:cs typeface="MS PGothic"/>
                        </a:rPr>
                        <a:t>＊＊＊＊</a:t>
                      </a:r>
                      <a:r>
                        <a:rPr dirty="0" sz="1200">
                          <a:latin typeface="MS PGothic"/>
                          <a:cs typeface="MS PGothic"/>
                        </a:rPr>
                        <a:t>年</a:t>
                      </a:r>
                      <a:endParaRPr sz="1200">
                        <a:latin typeface="MS PGothic"/>
                        <a:cs typeface="MS PGothic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spc="-50">
                          <a:latin typeface="MS PGothic"/>
                          <a:cs typeface="MS PGothic"/>
                        </a:rPr>
                        <a:t>＊／＊＊</a:t>
                      </a:r>
                      <a:endParaRPr sz="1200">
                        <a:latin typeface="MS PGothic"/>
                        <a:cs typeface="MS PGothic"/>
                      </a:endParaRPr>
                    </a:p>
                    <a:p>
                      <a:pPr algn="ctr" marL="635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dirty="0" sz="1200" spc="-35">
                          <a:latin typeface="MS PGothic"/>
                          <a:cs typeface="MS PGothic"/>
                        </a:rPr>
                        <a:t>（＊）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B="0" marT="31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969010">
                        <a:lnSpc>
                          <a:spcPct val="100000"/>
                        </a:lnSpc>
                      </a:pPr>
                      <a:r>
                        <a:rPr dirty="0" sz="900" spc="-55">
                          <a:latin typeface="MS PGothic"/>
                          <a:cs typeface="MS PGothic"/>
                        </a:rPr>
                        <a:t>ＦＤＡ１８１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便</a:t>
                      </a:r>
                      <a:endParaRPr sz="900">
                        <a:latin typeface="MS PGothic"/>
                        <a:cs typeface="MS PGothic"/>
                      </a:endParaRPr>
                    </a:p>
                    <a:p>
                      <a:pPr marL="297180" marR="684530" indent="-120650">
                        <a:lnSpc>
                          <a:spcPts val="1310"/>
                        </a:lnSpc>
                        <a:spcBef>
                          <a:spcPts val="45"/>
                        </a:spcBef>
                        <a:tabLst>
                          <a:tab pos="1412240" algn="l"/>
                          <a:tab pos="1760220" algn="l"/>
                          <a:tab pos="2399030" algn="l"/>
                          <a:tab pos="4288790" algn="l"/>
                          <a:tab pos="4927600" algn="l"/>
                          <a:tab pos="5332730" algn="l"/>
                          <a:tab pos="6049010" algn="l"/>
                        </a:tabLst>
                      </a:pPr>
                      <a:r>
                        <a:rPr dirty="0" sz="1000" spc="-105">
                          <a:latin typeface="MS PGothic"/>
                          <a:cs typeface="MS PGothic"/>
                        </a:rPr>
                        <a:t>富士山静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岡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空</a:t>
                      </a:r>
                      <a:r>
                        <a:rPr dirty="0" sz="1000" spc="-5">
                          <a:latin typeface="MS PGothic"/>
                          <a:cs typeface="MS PGothic"/>
                        </a:rPr>
                        <a:t>港</a:t>
                      </a:r>
                      <a:r>
                        <a:rPr dirty="0" sz="1000" spc="21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40">
                          <a:latin typeface="MS PGothic"/>
                          <a:cs typeface="MS PGothic"/>
                        </a:rPr>
                        <a:t>→→→</a:t>
                      </a:r>
                      <a:r>
                        <a:rPr dirty="0" sz="1000" spc="-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出雲空</a:t>
                      </a:r>
                      <a:r>
                        <a:rPr dirty="0" sz="1000" spc="-5">
                          <a:latin typeface="MS PGothic"/>
                          <a:cs typeface="MS PGothic"/>
                        </a:rPr>
                        <a:t>港</a:t>
                      </a:r>
                      <a:r>
                        <a:rPr dirty="0" sz="1000" spc="22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40">
                          <a:latin typeface="MS PGothic"/>
                          <a:cs typeface="MS PGothic"/>
                        </a:rPr>
                        <a:t>＝＝＝</a:t>
                      </a:r>
                      <a:r>
                        <a:rPr dirty="0" sz="1000" spc="-1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出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雲大</a:t>
                      </a:r>
                      <a:r>
                        <a:rPr dirty="0" sz="1000" spc="-5">
                          <a:latin typeface="MS PGothic"/>
                          <a:cs typeface="MS PGothic"/>
                        </a:rPr>
                        <a:t>社</a:t>
                      </a:r>
                      <a:r>
                        <a:rPr dirty="0" sz="1000" spc="21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5">
                          <a:latin typeface="MS PGothic"/>
                          <a:cs typeface="MS PGothic"/>
                        </a:rPr>
                        <a:t>…</a:t>
                      </a:r>
                      <a:r>
                        <a:rPr dirty="0" sz="1000" spc="254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観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光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セ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ンタ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ー</a:t>
                      </a:r>
                      <a:r>
                        <a:rPr dirty="0" sz="1000" spc="-60">
                          <a:latin typeface="MS PGothic"/>
                          <a:cs typeface="MS PGothic"/>
                        </a:rPr>
                        <a:t>いず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も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（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昼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食</a:t>
                      </a:r>
                      <a:r>
                        <a:rPr dirty="0" sz="1000" spc="-5">
                          <a:latin typeface="MS PGothic"/>
                          <a:cs typeface="MS PGothic"/>
                        </a:rPr>
                        <a:t>）</a:t>
                      </a:r>
                      <a:r>
                        <a:rPr dirty="0" sz="1000" spc="26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35">
                          <a:latin typeface="MS PGothic"/>
                          <a:cs typeface="MS PGothic"/>
                        </a:rPr>
                        <a:t>＝＝＝</a:t>
                      </a:r>
                      <a:r>
                        <a:rPr dirty="0" sz="1000" spc="-1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石見銀</a:t>
                      </a:r>
                      <a:r>
                        <a:rPr dirty="0" sz="1000" spc="-5">
                          <a:latin typeface="MS PGothic"/>
                          <a:cs typeface="MS PGothic"/>
                        </a:rPr>
                        <a:t>山</a:t>
                      </a:r>
                      <a:r>
                        <a:rPr dirty="0" sz="1000" spc="21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40">
                          <a:latin typeface="MS PGothic"/>
                          <a:cs typeface="MS PGothic"/>
                        </a:rPr>
                        <a:t>＝＝＝</a:t>
                      </a:r>
                      <a:r>
                        <a:rPr dirty="0" sz="1000" spc="-1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玉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造温</a:t>
                      </a:r>
                      <a:r>
                        <a:rPr dirty="0" sz="1000" spc="-95">
                          <a:latin typeface="MS PGothic"/>
                          <a:cs typeface="MS PGothic"/>
                        </a:rPr>
                        <a:t>泉</a:t>
                      </a:r>
                      <a:r>
                        <a:rPr dirty="0" sz="1000" spc="-60">
                          <a:latin typeface="MS PGothic"/>
                          <a:cs typeface="MS PGothic"/>
                        </a:rPr>
                        <a:t>・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松江温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泉</a:t>
                      </a:r>
                      <a:r>
                        <a:rPr dirty="0" sz="1000" spc="-60">
                          <a:latin typeface="MS PGothic"/>
                          <a:cs typeface="MS PGothic"/>
                        </a:rPr>
                        <a:t>（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泊</a:t>
                      </a:r>
                      <a:r>
                        <a:rPr dirty="0" sz="1000" spc="-5">
                          <a:latin typeface="MS PGothic"/>
                          <a:cs typeface="MS PGothic"/>
                        </a:rPr>
                        <a:t>） </a:t>
                      </a:r>
                      <a:r>
                        <a:rPr dirty="0" sz="1000" spc="-29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8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: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2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0</a:t>
                      </a:r>
                      <a:r>
                        <a:rPr dirty="0" sz="1000" spc="-13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頃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	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9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: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3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5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	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10</a:t>
                      </a:r>
                      <a:r>
                        <a:rPr dirty="0" sz="1000" spc="-60">
                          <a:latin typeface="MS PGothic"/>
                          <a:cs typeface="MS PGothic"/>
                        </a:rPr>
                        <a:t>: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0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0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	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10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: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4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5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	</a:t>
                      </a:r>
                      <a:r>
                        <a:rPr dirty="0" sz="1000" spc="-40">
                          <a:latin typeface="MS PGothic"/>
                          <a:cs typeface="MS PGothic"/>
                        </a:rPr>
                        <a:t>1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3</a:t>
                      </a:r>
                      <a:r>
                        <a:rPr dirty="0" sz="1000" spc="-60">
                          <a:latin typeface="MS PGothic"/>
                          <a:cs typeface="MS PGothic"/>
                        </a:rPr>
                        <a:t>: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0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0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	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14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: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1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5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	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16</a:t>
                      </a:r>
                      <a:r>
                        <a:rPr dirty="0" sz="1000" spc="-60">
                          <a:latin typeface="MS PGothic"/>
                          <a:cs typeface="MS PGothic"/>
                        </a:rPr>
                        <a:t>: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0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0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	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17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: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3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0</a:t>
                      </a:r>
                      <a:r>
                        <a:rPr dirty="0" sz="1000" spc="-13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頃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508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621665" marR="530225" indent="38100">
                        <a:lnSpc>
                          <a:spcPct val="189200"/>
                        </a:lnSpc>
                        <a:spcBef>
                          <a:spcPts val="975"/>
                        </a:spcBef>
                      </a:pPr>
                      <a:r>
                        <a:rPr dirty="0" sz="1200">
                          <a:latin typeface="MS PGothic"/>
                          <a:cs typeface="MS PGothic"/>
                        </a:rPr>
                        <a:t>【</a:t>
                      </a:r>
                      <a:r>
                        <a:rPr dirty="0" sz="1200" spc="29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200" spc="-100">
                          <a:latin typeface="MS PGothic"/>
                          <a:cs typeface="MS PGothic"/>
                        </a:rPr>
                        <a:t>島根</a:t>
                      </a:r>
                      <a:r>
                        <a:rPr dirty="0" sz="1200">
                          <a:latin typeface="MS PGothic"/>
                          <a:cs typeface="MS PGothic"/>
                        </a:rPr>
                        <a:t>県</a:t>
                      </a:r>
                      <a:r>
                        <a:rPr dirty="0" sz="1200" spc="26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200">
                          <a:latin typeface="MS PGothic"/>
                          <a:cs typeface="MS PGothic"/>
                        </a:rPr>
                        <a:t>】 </a:t>
                      </a:r>
                      <a:r>
                        <a:rPr dirty="0" sz="1200" spc="-100">
                          <a:latin typeface="MS PGothic"/>
                          <a:cs typeface="MS PGothic"/>
                        </a:rPr>
                        <a:t>玉造</a:t>
                      </a:r>
                      <a:r>
                        <a:rPr dirty="0" sz="1200" spc="-60">
                          <a:latin typeface="MS PGothic"/>
                          <a:cs typeface="MS PGothic"/>
                        </a:rPr>
                        <a:t>・</a:t>
                      </a:r>
                      <a:r>
                        <a:rPr dirty="0" sz="1200" spc="-100">
                          <a:latin typeface="MS PGothic"/>
                          <a:cs typeface="MS PGothic"/>
                        </a:rPr>
                        <a:t>松江温泉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B="0" marT="12382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97713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  <a:p>
                      <a:pPr marL="126364">
                        <a:lnSpc>
                          <a:spcPct val="100000"/>
                        </a:lnSpc>
                      </a:pPr>
                      <a:r>
                        <a:rPr dirty="0" sz="1800">
                          <a:latin typeface="MS PGothic"/>
                          <a:cs typeface="MS PGothic"/>
                        </a:rPr>
                        <a:t>２</a:t>
                      </a:r>
                      <a:endParaRPr sz="1800">
                        <a:latin typeface="MS PGothic"/>
                        <a:cs typeface="MS PGothic"/>
                      </a:endParaRPr>
                    </a:p>
                  </a:txBody>
                  <a:tcPr marL="0" marR="0" marB="0" marT="698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910"/>
                        </a:spcBef>
                      </a:pPr>
                      <a:r>
                        <a:rPr dirty="0" sz="1200" spc="-50">
                          <a:latin typeface="MS PGothic"/>
                          <a:cs typeface="MS PGothic"/>
                        </a:rPr>
                        <a:t>＊／＊＊</a:t>
                      </a:r>
                      <a:endParaRPr sz="1200">
                        <a:latin typeface="MS PGothic"/>
                        <a:cs typeface="MS PGothic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dirty="0" sz="1200" spc="-50">
                          <a:latin typeface="MS PGothic"/>
                          <a:cs typeface="MS PGothic"/>
                        </a:rPr>
                        <a:t>（＊）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>
                  <a:txBody>
                    <a:bodyPr/>
                    <a:lstStyle/>
                    <a:p>
                      <a:pPr algn="ctr" marR="158813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900" spc="-60">
                          <a:latin typeface="MS PGothic"/>
                          <a:cs typeface="MS PGothic"/>
                        </a:rPr>
                        <a:t>※</a:t>
                      </a:r>
                      <a:r>
                        <a:rPr dirty="0" sz="900" spc="-100">
                          <a:latin typeface="MS PGothic"/>
                          <a:cs typeface="MS PGothic"/>
                        </a:rPr>
                        <a:t>海鮮</a:t>
                      </a:r>
                      <a:r>
                        <a:rPr dirty="0" sz="900" spc="-110">
                          <a:latin typeface="MS PGothic"/>
                          <a:cs typeface="MS PGothic"/>
                        </a:rPr>
                        <a:t>丼</a:t>
                      </a:r>
                      <a:r>
                        <a:rPr dirty="0" sz="900" spc="-50">
                          <a:latin typeface="MS PGothic"/>
                          <a:cs typeface="MS PGothic"/>
                        </a:rPr>
                        <a:t>がうまい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！</a:t>
                      </a:r>
                      <a:endParaRPr sz="900">
                        <a:latin typeface="MS PGothic"/>
                        <a:cs typeface="MS PGothic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  <a:spcBef>
                          <a:spcPts val="90"/>
                        </a:spcBef>
                        <a:tabLst>
                          <a:tab pos="5801360" algn="l"/>
                        </a:tabLst>
                      </a:pPr>
                      <a:r>
                        <a:rPr dirty="0" sz="1000" spc="-105">
                          <a:latin typeface="MS PGothic"/>
                          <a:cs typeface="MS PGothic"/>
                        </a:rPr>
                        <a:t>玉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造</a:t>
                      </a:r>
                      <a:r>
                        <a:rPr dirty="0" sz="1000" spc="-60">
                          <a:latin typeface="MS PGothic"/>
                          <a:cs typeface="MS PGothic"/>
                        </a:rPr>
                        <a:t>・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松江温</a:t>
                      </a:r>
                      <a:r>
                        <a:rPr dirty="0" sz="1000" spc="-5">
                          <a:latin typeface="MS PGothic"/>
                          <a:cs typeface="MS PGothic"/>
                        </a:rPr>
                        <a:t>泉</a:t>
                      </a:r>
                      <a:r>
                        <a:rPr dirty="0" sz="1000" spc="22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30">
                          <a:latin typeface="MS PGothic"/>
                          <a:cs typeface="MS PGothic"/>
                        </a:rPr>
                        <a:t>＝＝</a:t>
                      </a:r>
                      <a:r>
                        <a:rPr dirty="0" sz="1000" spc="26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松江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城</a:t>
                      </a:r>
                      <a:r>
                        <a:rPr dirty="0" sz="1000" spc="-60">
                          <a:latin typeface="MS PGothic"/>
                          <a:cs typeface="MS PGothic"/>
                        </a:rPr>
                        <a:t>・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堀川遊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覧</a:t>
                      </a:r>
                      <a:r>
                        <a:rPr dirty="0" sz="1000" spc="-5">
                          <a:latin typeface="MS PGothic"/>
                          <a:cs typeface="MS PGothic"/>
                        </a:rPr>
                        <a:t>船</a:t>
                      </a:r>
                      <a:r>
                        <a:rPr dirty="0" sz="1000" spc="22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30">
                          <a:latin typeface="MS PGothic"/>
                          <a:cs typeface="MS PGothic"/>
                        </a:rPr>
                        <a:t>＝＝</a:t>
                      </a:r>
                      <a:r>
                        <a:rPr dirty="0" sz="1000" spc="26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御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食事処弓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ヶ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浜</a:t>
                      </a:r>
                      <a:r>
                        <a:rPr dirty="0" sz="1000" spc="-60">
                          <a:latin typeface="MS PGothic"/>
                          <a:cs typeface="MS PGothic"/>
                        </a:rPr>
                        <a:t>（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昼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食</a:t>
                      </a:r>
                      <a:r>
                        <a:rPr dirty="0" sz="1000" spc="-60">
                          <a:latin typeface="MS PGothic"/>
                          <a:cs typeface="MS PGothic"/>
                        </a:rPr>
                        <a:t>・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買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物</a:t>
                      </a:r>
                      <a:r>
                        <a:rPr dirty="0" sz="1000" spc="-5">
                          <a:latin typeface="MS PGothic"/>
                          <a:cs typeface="MS PGothic"/>
                        </a:rPr>
                        <a:t>）</a:t>
                      </a:r>
                      <a:r>
                        <a:rPr dirty="0" sz="1000" spc="27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30">
                          <a:latin typeface="MS PGothic"/>
                          <a:cs typeface="MS PGothic"/>
                        </a:rPr>
                        <a:t>＝＝</a:t>
                      </a:r>
                      <a:r>
                        <a:rPr dirty="0" sz="1000" spc="27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水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木</a:t>
                      </a:r>
                      <a:r>
                        <a:rPr dirty="0" sz="1000" spc="-60">
                          <a:latin typeface="MS PGothic"/>
                          <a:cs typeface="MS PGothic"/>
                        </a:rPr>
                        <a:t>しげ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る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記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念</a:t>
                      </a:r>
                      <a:r>
                        <a:rPr dirty="0" sz="1000" spc="-5">
                          <a:latin typeface="MS PGothic"/>
                          <a:cs typeface="MS PGothic"/>
                        </a:rPr>
                        <a:t>館</a:t>
                      </a:r>
                      <a:r>
                        <a:rPr dirty="0" sz="1000" spc="22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40">
                          <a:latin typeface="MS PGothic"/>
                          <a:cs typeface="MS PGothic"/>
                        </a:rPr>
                        <a:t>＝＝＝	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は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わ</a:t>
                      </a:r>
                      <a:r>
                        <a:rPr dirty="0" sz="1000" spc="-60">
                          <a:latin typeface="MS PGothic"/>
                          <a:cs typeface="MS PGothic"/>
                        </a:rPr>
                        <a:t>い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温</a:t>
                      </a:r>
                      <a:r>
                        <a:rPr dirty="0" sz="1000" spc="-5">
                          <a:latin typeface="MS PGothic"/>
                          <a:cs typeface="MS PGothic"/>
                        </a:rPr>
                        <a:t>泉</a:t>
                      </a:r>
                      <a:r>
                        <a:rPr dirty="0" sz="1000" spc="19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ま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た</a:t>
                      </a:r>
                      <a:r>
                        <a:rPr dirty="0" sz="1000" spc="-5">
                          <a:latin typeface="MS PGothic"/>
                          <a:cs typeface="MS PGothic"/>
                        </a:rPr>
                        <a:t>は</a:t>
                      </a:r>
                      <a:r>
                        <a:rPr dirty="0" sz="1000" spc="229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三朝温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泉</a:t>
                      </a:r>
                      <a:r>
                        <a:rPr dirty="0" sz="1000" spc="-60">
                          <a:latin typeface="MS PGothic"/>
                          <a:cs typeface="MS PGothic"/>
                        </a:rPr>
                        <a:t>（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泊</a:t>
                      </a:r>
                      <a:r>
                        <a:rPr dirty="0" sz="1000" spc="-5">
                          <a:latin typeface="MS PGothic"/>
                          <a:cs typeface="MS PGothic"/>
                        </a:rPr>
                        <a:t>）</a:t>
                      </a:r>
                      <a:endParaRPr sz="1000">
                        <a:latin typeface="MS PGothic"/>
                        <a:cs typeface="MS PGothic"/>
                      </a:endParaRPr>
                    </a:p>
                    <a:p>
                      <a:pPr algn="ctr" marL="2559685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1000" spc="-60">
                          <a:latin typeface="MS PGothic"/>
                          <a:cs typeface="MS PGothic"/>
                        </a:rPr>
                        <a:t>【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水木先生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戦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争講話準備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中</a:t>
                      </a:r>
                      <a:r>
                        <a:rPr dirty="0" sz="1000" spc="-5">
                          <a:latin typeface="MS PGothic"/>
                          <a:cs typeface="MS PGothic"/>
                        </a:rPr>
                        <a:t>】</a:t>
                      </a:r>
                      <a:endParaRPr sz="1000">
                        <a:latin typeface="MS PGothic"/>
                        <a:cs typeface="MS PGothic"/>
                      </a:endParaRPr>
                    </a:p>
                    <a:p>
                      <a:pPr algn="ctr" marR="1097280">
                        <a:lnSpc>
                          <a:spcPct val="100000"/>
                        </a:lnSpc>
                        <a:spcBef>
                          <a:spcPts val="100"/>
                        </a:spcBef>
                        <a:tabLst>
                          <a:tab pos="1193165" algn="l"/>
                          <a:tab pos="1932305" algn="l"/>
                          <a:tab pos="2720340" algn="l"/>
                          <a:tab pos="3512820" algn="l"/>
                          <a:tab pos="4308475" algn="l"/>
                          <a:tab pos="5494020" algn="l"/>
                          <a:tab pos="5977255" algn="l"/>
                        </a:tabLst>
                      </a:pPr>
                      <a:r>
                        <a:rPr dirty="0" sz="1000" spc="-45">
                          <a:latin typeface="MS PGothic"/>
                          <a:cs typeface="MS PGothic"/>
                        </a:rPr>
                        <a:t>8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: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3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0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	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9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: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0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0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	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11</a:t>
                      </a:r>
                      <a:r>
                        <a:rPr dirty="0" sz="1000" spc="-60">
                          <a:latin typeface="MS PGothic"/>
                          <a:cs typeface="MS PGothic"/>
                        </a:rPr>
                        <a:t>: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3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0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	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12</a:t>
                      </a:r>
                      <a:r>
                        <a:rPr dirty="0" sz="1000" spc="-60">
                          <a:latin typeface="MS PGothic"/>
                          <a:cs typeface="MS PGothic"/>
                        </a:rPr>
                        <a:t>: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3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0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	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13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: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1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5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	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14</a:t>
                      </a:r>
                      <a:r>
                        <a:rPr dirty="0" sz="1000" spc="-60">
                          <a:latin typeface="MS PGothic"/>
                          <a:cs typeface="MS PGothic"/>
                        </a:rPr>
                        <a:t>: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0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0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	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16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: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3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0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	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17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: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3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0</a:t>
                      </a:r>
                      <a:r>
                        <a:rPr dirty="0" sz="1000" spc="-13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頃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1079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algn="ctr" marL="101600">
                        <a:lnSpc>
                          <a:spcPct val="100000"/>
                        </a:lnSpc>
                      </a:pPr>
                      <a:r>
                        <a:rPr dirty="0" sz="1200">
                          <a:latin typeface="MS PGothic"/>
                          <a:cs typeface="MS PGothic"/>
                        </a:rPr>
                        <a:t>【</a:t>
                      </a:r>
                      <a:r>
                        <a:rPr dirty="0" sz="1200" spc="28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200" spc="-100">
                          <a:latin typeface="MS PGothic"/>
                          <a:cs typeface="MS PGothic"/>
                        </a:rPr>
                        <a:t>鳥取</a:t>
                      </a:r>
                      <a:r>
                        <a:rPr dirty="0" sz="1200">
                          <a:latin typeface="MS PGothic"/>
                          <a:cs typeface="MS PGothic"/>
                        </a:rPr>
                        <a:t>県</a:t>
                      </a:r>
                      <a:r>
                        <a:rPr dirty="0" sz="1200" spc="25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200">
                          <a:latin typeface="MS PGothic"/>
                          <a:cs typeface="MS PGothic"/>
                        </a:rPr>
                        <a:t>】</a:t>
                      </a:r>
                      <a:endParaRPr sz="1200">
                        <a:latin typeface="MS PGothic"/>
                        <a:cs typeface="MS PGothic"/>
                      </a:endParaRPr>
                    </a:p>
                    <a:p>
                      <a:pPr algn="ctr" marL="15494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dirty="0" sz="1200" spc="-50">
                          <a:latin typeface="MS PGothic"/>
                          <a:cs typeface="MS PGothic"/>
                        </a:rPr>
                        <a:t>はわ</a:t>
                      </a:r>
                      <a:r>
                        <a:rPr dirty="0" sz="1200" spc="-55">
                          <a:latin typeface="MS PGothic"/>
                          <a:cs typeface="MS PGothic"/>
                        </a:rPr>
                        <a:t>い</a:t>
                      </a:r>
                      <a:r>
                        <a:rPr dirty="0" sz="1200" spc="-100">
                          <a:latin typeface="MS PGothic"/>
                          <a:cs typeface="MS PGothic"/>
                        </a:rPr>
                        <a:t>温</a:t>
                      </a:r>
                      <a:r>
                        <a:rPr dirty="0" sz="1200" spc="-85">
                          <a:latin typeface="MS PGothic"/>
                          <a:cs typeface="MS PGothic"/>
                        </a:rPr>
                        <a:t>泉</a:t>
                      </a:r>
                      <a:r>
                        <a:rPr dirty="0" sz="1200" spc="-60">
                          <a:latin typeface="MS PGothic"/>
                          <a:cs typeface="MS PGothic"/>
                        </a:rPr>
                        <a:t>・</a:t>
                      </a:r>
                      <a:r>
                        <a:rPr dirty="0" sz="1200" spc="-100">
                          <a:latin typeface="MS PGothic"/>
                          <a:cs typeface="MS PGothic"/>
                        </a:rPr>
                        <a:t>三朝温泉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B="0" marT="635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895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>
                  <a:txBody>
                    <a:bodyPr/>
                    <a:lstStyle/>
                    <a:p>
                      <a:pPr marL="5012690">
                        <a:lnSpc>
                          <a:spcPts val="1075"/>
                        </a:lnSpc>
                        <a:spcBef>
                          <a:spcPts val="465"/>
                        </a:spcBef>
                      </a:pPr>
                      <a:r>
                        <a:rPr dirty="0" sz="900" spc="-60">
                          <a:latin typeface="MS PGothic"/>
                          <a:cs typeface="MS PGothic"/>
                        </a:rPr>
                        <a:t>※</a:t>
                      </a:r>
                      <a:r>
                        <a:rPr dirty="0" sz="900" spc="-100">
                          <a:latin typeface="MS PGothic"/>
                          <a:cs typeface="MS PGothic"/>
                        </a:rPr>
                        <a:t>伝説</a:t>
                      </a:r>
                      <a:r>
                        <a:rPr dirty="0" sz="900" spc="-60">
                          <a:latin typeface="MS PGothic"/>
                          <a:cs typeface="MS PGothic"/>
                        </a:rPr>
                        <a:t>の</a:t>
                      </a:r>
                      <a:r>
                        <a:rPr dirty="0" sz="900" spc="-100">
                          <a:latin typeface="MS PGothic"/>
                          <a:cs typeface="MS PGothic"/>
                        </a:rPr>
                        <a:t>神社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B="0" marT="5905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 row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5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468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>
                  <a:txBody>
                    <a:bodyPr/>
                    <a:lstStyle/>
                    <a:p>
                      <a:pPr marL="176530">
                        <a:lnSpc>
                          <a:spcPts val="1190"/>
                        </a:lnSpc>
                        <a:spcBef>
                          <a:spcPts val="5"/>
                        </a:spcBef>
                      </a:pPr>
                      <a:r>
                        <a:rPr dirty="0" sz="1000" spc="-45">
                          <a:latin typeface="MS PGothic"/>
                          <a:cs typeface="MS PGothic"/>
                        </a:rPr>
                        <a:t>は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わ</a:t>
                      </a:r>
                      <a:r>
                        <a:rPr dirty="0" sz="1000" spc="-60">
                          <a:latin typeface="MS PGothic"/>
                          <a:cs typeface="MS PGothic"/>
                        </a:rPr>
                        <a:t>い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温</a:t>
                      </a:r>
                      <a:r>
                        <a:rPr dirty="0" sz="1000" spc="-5">
                          <a:latin typeface="MS PGothic"/>
                          <a:cs typeface="MS PGothic"/>
                        </a:rPr>
                        <a:t>泉</a:t>
                      </a:r>
                      <a:r>
                        <a:rPr dirty="0" sz="1000" spc="21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ま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た</a:t>
                      </a:r>
                      <a:r>
                        <a:rPr dirty="0" sz="1000" spc="-5">
                          <a:latin typeface="MS PGothic"/>
                          <a:cs typeface="MS PGothic"/>
                        </a:rPr>
                        <a:t>は</a:t>
                      </a:r>
                      <a:r>
                        <a:rPr dirty="0" sz="1000" spc="254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三朝温</a:t>
                      </a:r>
                      <a:r>
                        <a:rPr dirty="0" sz="1000" spc="-5">
                          <a:latin typeface="MS PGothic"/>
                          <a:cs typeface="MS PGothic"/>
                        </a:rPr>
                        <a:t>泉</a:t>
                      </a:r>
                      <a:r>
                        <a:rPr dirty="0" sz="1000" spc="22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30">
                          <a:latin typeface="MS PGothic"/>
                          <a:cs typeface="MS PGothic"/>
                        </a:rPr>
                        <a:t>＝＝</a:t>
                      </a:r>
                      <a:r>
                        <a:rPr dirty="0" sz="1000" spc="254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鳥取砂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丘</a:t>
                      </a:r>
                      <a:r>
                        <a:rPr dirty="0" sz="1000" spc="-60">
                          <a:latin typeface="MS PGothic"/>
                          <a:cs typeface="MS PGothic"/>
                        </a:rPr>
                        <a:t>・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鳥取砂丘砂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の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美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術</a:t>
                      </a:r>
                      <a:r>
                        <a:rPr dirty="0" sz="1000" spc="-5">
                          <a:latin typeface="MS PGothic"/>
                          <a:cs typeface="MS PGothic"/>
                        </a:rPr>
                        <a:t>館</a:t>
                      </a:r>
                      <a:r>
                        <a:rPr dirty="0" sz="1000" spc="21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5">
                          <a:latin typeface="MS PGothic"/>
                          <a:cs typeface="MS PGothic"/>
                        </a:rPr>
                        <a:t>…</a:t>
                      </a:r>
                      <a:r>
                        <a:rPr dirty="0" sz="1000" spc="24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砂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丘</a:t>
                      </a:r>
                      <a:r>
                        <a:rPr dirty="0" sz="1000" spc="-60">
                          <a:latin typeface="MS PGothic"/>
                          <a:cs typeface="MS PGothic"/>
                        </a:rPr>
                        <a:t>（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昼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食</a:t>
                      </a:r>
                      <a:r>
                        <a:rPr dirty="0" sz="1000" spc="-5">
                          <a:latin typeface="MS PGothic"/>
                          <a:cs typeface="MS PGothic"/>
                        </a:rPr>
                        <a:t>）</a:t>
                      </a:r>
                      <a:r>
                        <a:rPr dirty="0" sz="1000" spc="26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40">
                          <a:latin typeface="MS PGothic"/>
                          <a:cs typeface="MS PGothic"/>
                        </a:rPr>
                        <a:t>＝＝＝</a:t>
                      </a:r>
                      <a:r>
                        <a:rPr dirty="0" sz="1000" spc="25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白兎神</a:t>
                      </a:r>
                      <a:r>
                        <a:rPr dirty="0" sz="1000" spc="-5">
                          <a:latin typeface="MS PGothic"/>
                          <a:cs typeface="MS PGothic"/>
                        </a:rPr>
                        <a:t>社</a:t>
                      </a:r>
                      <a:r>
                        <a:rPr dirty="0" sz="1000" spc="22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40">
                          <a:latin typeface="MS PGothic"/>
                          <a:cs typeface="MS PGothic"/>
                        </a:rPr>
                        <a:t>＝＝＝</a:t>
                      </a:r>
                      <a:r>
                        <a:rPr dirty="0" sz="1000" spc="26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い</a:t>
                      </a:r>
                      <a:r>
                        <a:rPr dirty="0" sz="1000" spc="-60">
                          <a:latin typeface="MS PGothic"/>
                          <a:cs typeface="MS PGothic"/>
                        </a:rPr>
                        <a:t>ず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もまが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た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ま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の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里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伝承</a:t>
                      </a:r>
                      <a:r>
                        <a:rPr dirty="0" sz="1000" spc="-5">
                          <a:latin typeface="MS PGothic"/>
                          <a:cs typeface="MS PGothic"/>
                        </a:rPr>
                        <a:t>館</a:t>
                      </a:r>
                      <a:r>
                        <a:rPr dirty="0" sz="1000" spc="22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＝＝＝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63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4583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>
                  <a:txBody>
                    <a:bodyPr/>
                    <a:lstStyle/>
                    <a:p>
                      <a:pPr marL="234315">
                        <a:lnSpc>
                          <a:spcPts val="1040"/>
                        </a:lnSpc>
                        <a:spcBef>
                          <a:spcPts val="5"/>
                        </a:spcBef>
                        <a:tabLst>
                          <a:tab pos="2141220" algn="l"/>
                          <a:tab pos="3425825" algn="l"/>
                          <a:tab pos="3986529" algn="l"/>
                          <a:tab pos="4953000" algn="l"/>
                          <a:tab pos="5358765" algn="l"/>
                          <a:tab pos="5919470" algn="l"/>
                          <a:tab pos="7183120" algn="l"/>
                        </a:tabLst>
                      </a:pPr>
                      <a:r>
                        <a:rPr dirty="0" sz="1000" spc="-40">
                          <a:latin typeface="MS PGothic"/>
                          <a:cs typeface="MS PGothic"/>
                        </a:rPr>
                        <a:t>8:30	9:20	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10:30	11:30</a:t>
                      </a:r>
                      <a:r>
                        <a:rPr dirty="0" sz="1000" spc="27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40">
                          <a:latin typeface="MS PGothic"/>
                          <a:cs typeface="MS PGothic"/>
                        </a:rPr>
                        <a:t>12:30	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13:00	13:30	15:00	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15:45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63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82048">
                <a:tc>
                  <a:txBody>
                    <a:bodyPr/>
                    <a:lstStyle/>
                    <a:p>
                      <a:pPr marL="126364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dirty="0" sz="1800">
                          <a:latin typeface="MS PGothic"/>
                          <a:cs typeface="MS PGothic"/>
                        </a:rPr>
                        <a:t>３</a:t>
                      </a:r>
                      <a:endParaRPr sz="1800">
                        <a:latin typeface="MS PGothic"/>
                        <a:cs typeface="MS PGothic"/>
                      </a:endParaRPr>
                    </a:p>
                  </a:txBody>
                  <a:tcPr marL="0" marR="0" marB="0" marT="29209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1275"/>
                        </a:lnSpc>
                      </a:pPr>
                      <a:r>
                        <a:rPr dirty="0" sz="1200" spc="-50">
                          <a:latin typeface="MS PGothic"/>
                          <a:cs typeface="MS PGothic"/>
                        </a:rPr>
                        <a:t>＊／＊＊</a:t>
                      </a:r>
                      <a:endParaRPr sz="1200">
                        <a:latin typeface="MS PGothic"/>
                        <a:cs typeface="MS PGothic"/>
                      </a:endParaRPr>
                    </a:p>
                    <a:p>
                      <a:pPr algn="ctr" marL="635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dirty="0" sz="1200" spc="-35">
                          <a:latin typeface="MS PGothic"/>
                          <a:cs typeface="MS PGothic"/>
                        </a:rPr>
                        <a:t>（＊）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139825">
                        <a:lnSpc>
                          <a:spcPct val="100000"/>
                        </a:lnSpc>
                      </a:pPr>
                      <a:r>
                        <a:rPr dirty="0" sz="900" spc="-55">
                          <a:latin typeface="MS PGothic"/>
                          <a:cs typeface="MS PGothic"/>
                        </a:rPr>
                        <a:t>ＦＤＡ１８８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便</a:t>
                      </a:r>
                      <a:endParaRPr sz="900">
                        <a:latin typeface="MS PGothic"/>
                        <a:cs typeface="MS PGothic"/>
                      </a:endParaRPr>
                    </a:p>
                    <a:p>
                      <a:pPr marL="219075">
                        <a:lnSpc>
                          <a:spcPts val="1190"/>
                        </a:lnSpc>
                        <a:spcBef>
                          <a:spcPts val="105"/>
                        </a:spcBef>
                      </a:pPr>
                      <a:r>
                        <a:rPr dirty="0" sz="1000" spc="-40">
                          <a:latin typeface="MS PGothic"/>
                          <a:cs typeface="MS PGothic"/>
                        </a:rPr>
                        <a:t>＝＝＝</a:t>
                      </a:r>
                      <a:r>
                        <a:rPr dirty="0" sz="1000" spc="24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出雲空</a:t>
                      </a:r>
                      <a:r>
                        <a:rPr dirty="0" sz="1000" spc="-5">
                          <a:latin typeface="MS PGothic"/>
                          <a:cs typeface="MS PGothic"/>
                        </a:rPr>
                        <a:t>港</a:t>
                      </a:r>
                      <a:r>
                        <a:rPr dirty="0" sz="1000" spc="20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40">
                          <a:latin typeface="MS PGothic"/>
                          <a:cs typeface="MS PGothic"/>
                        </a:rPr>
                        <a:t>→→→</a:t>
                      </a:r>
                      <a:r>
                        <a:rPr dirty="0" sz="1000" spc="23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富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士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山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静岡空港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698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8835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>
                  <a:txBody>
                    <a:bodyPr/>
                    <a:lstStyle/>
                    <a:p>
                      <a:pPr marL="603250">
                        <a:lnSpc>
                          <a:spcPct val="100000"/>
                        </a:lnSpc>
                        <a:spcBef>
                          <a:spcPts val="5"/>
                        </a:spcBef>
                        <a:tabLst>
                          <a:tab pos="1636395" algn="l"/>
                        </a:tabLst>
                      </a:pPr>
                      <a:r>
                        <a:rPr dirty="0" sz="1000" spc="-45">
                          <a:latin typeface="MS PGothic"/>
                          <a:cs typeface="MS PGothic"/>
                        </a:rPr>
                        <a:t>16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: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0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0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4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17</a:t>
                      </a:r>
                      <a:r>
                        <a:rPr dirty="0" sz="1000" spc="-60">
                          <a:latin typeface="MS PGothic"/>
                          <a:cs typeface="MS PGothic"/>
                        </a:rPr>
                        <a:t>: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0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0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	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1</a:t>
                      </a:r>
                      <a:r>
                        <a:rPr dirty="0" sz="1000" spc="-40">
                          <a:latin typeface="MS PGothic"/>
                          <a:cs typeface="MS PGothic"/>
                        </a:rPr>
                        <a:t>8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: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1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0</a:t>
                      </a:r>
                      <a:r>
                        <a:rPr dirty="0" sz="1000" spc="-13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頃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63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2029"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050" spc="-100">
                          <a:latin typeface="MS PGothic"/>
                          <a:cs typeface="MS PGothic"/>
                        </a:rPr>
                        <a:t>備考</a:t>
                      </a:r>
                      <a:endParaRPr sz="1050">
                        <a:latin typeface="MS PGothic"/>
                        <a:cs typeface="MS PGothic"/>
                      </a:endParaRPr>
                    </a:p>
                  </a:txBody>
                  <a:tcPr marL="0" marR="0" marB="0" marT="3175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5">
                  <a:txBody>
                    <a:bodyPr/>
                    <a:lstStyle/>
                    <a:p>
                      <a:pPr marL="189230" indent="-127635">
                        <a:lnSpc>
                          <a:spcPct val="100000"/>
                        </a:lnSpc>
                        <a:spcBef>
                          <a:spcPts val="275"/>
                        </a:spcBef>
                        <a:buSzPct val="90000"/>
                        <a:buChar char="◆"/>
                        <a:tabLst>
                          <a:tab pos="189865" algn="l"/>
                        </a:tabLst>
                      </a:pPr>
                      <a:r>
                        <a:rPr dirty="0" sz="1000" spc="-105">
                          <a:latin typeface="MS PGothic"/>
                          <a:cs typeface="MS PGothic"/>
                        </a:rPr>
                        <a:t>当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日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の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天</a:t>
                      </a:r>
                      <a:r>
                        <a:rPr dirty="0" sz="1000" spc="-95">
                          <a:latin typeface="MS PGothic"/>
                          <a:cs typeface="MS PGothic"/>
                        </a:rPr>
                        <a:t>候</a:t>
                      </a:r>
                      <a:r>
                        <a:rPr dirty="0" sz="1000" spc="-65">
                          <a:latin typeface="MS PGothic"/>
                          <a:cs typeface="MS PGothic"/>
                        </a:rPr>
                        <a:t>や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道路事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情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に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よ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り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遅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れ</a:t>
                      </a:r>
                      <a:r>
                        <a:rPr dirty="0" sz="1000" spc="-65">
                          <a:latin typeface="MS PGothic"/>
                          <a:cs typeface="MS PGothic"/>
                        </a:rPr>
                        <a:t>る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場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合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が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ご</a:t>
                      </a:r>
                      <a:r>
                        <a:rPr dirty="0" sz="1000" spc="-60">
                          <a:latin typeface="MS PGothic"/>
                          <a:cs typeface="MS PGothic"/>
                        </a:rPr>
                        <a:t>ざ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い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ま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す</a:t>
                      </a:r>
                      <a:r>
                        <a:rPr dirty="0" sz="1000" spc="-5">
                          <a:latin typeface="MS PGothic"/>
                          <a:cs typeface="MS PGothic"/>
                        </a:rPr>
                        <a:t>。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3492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6031">
                <a:tc gridSpan="2"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000" spc="-100">
                          <a:latin typeface="MS PGothic"/>
                          <a:cs typeface="MS PGothic"/>
                        </a:rPr>
                        <a:t>記入例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46355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72390"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r>
                        <a:rPr dirty="0" sz="900">
                          <a:latin typeface="MS PGothic"/>
                          <a:cs typeface="MS PGothic"/>
                        </a:rPr>
                        <a:t>Ｊ</a:t>
                      </a:r>
                      <a:r>
                        <a:rPr dirty="0" sz="900" spc="16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Ｒ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B="0" marT="59055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135255"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r>
                        <a:rPr dirty="0" sz="900" spc="-50">
                          <a:latin typeface="MS PGothic"/>
                          <a:cs typeface="MS PGothic"/>
                        </a:rPr>
                        <a:t>――――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B="0" marT="59055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30175">
                        <a:lnSpc>
                          <a:spcPct val="100000"/>
                        </a:lnSpc>
                        <a:spcBef>
                          <a:spcPts val="465"/>
                        </a:spcBef>
                        <a:tabLst>
                          <a:tab pos="1018540" algn="l"/>
                          <a:tab pos="1260475" algn="l"/>
                          <a:tab pos="1938020" algn="l"/>
                          <a:tab pos="2559685" algn="l"/>
                          <a:tab pos="2972435" algn="l"/>
                          <a:tab pos="3568700" algn="l"/>
                          <a:tab pos="4368800" algn="l"/>
                          <a:tab pos="5046980" algn="l"/>
                          <a:tab pos="6132195" algn="l"/>
                        </a:tabLst>
                      </a:pPr>
                      <a:r>
                        <a:rPr dirty="0" sz="900">
                          <a:latin typeface="MS PGothic"/>
                          <a:cs typeface="MS PGothic"/>
                        </a:rPr>
                        <a:t>バ</a:t>
                      </a:r>
                      <a:r>
                        <a:rPr dirty="0" sz="900" spc="21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ス</a:t>
                      </a:r>
                      <a:r>
                        <a:rPr dirty="0" sz="900" spc="22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00" spc="-45">
                          <a:latin typeface="MS PGothic"/>
                          <a:cs typeface="MS PGothic"/>
                        </a:rPr>
                        <a:t>========	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船	</a:t>
                      </a:r>
                      <a:r>
                        <a:rPr dirty="0" sz="900" spc="-45">
                          <a:latin typeface="MS PGothic"/>
                          <a:cs typeface="MS PGothic"/>
                        </a:rPr>
                        <a:t>～～～～～	</a:t>
                      </a:r>
                      <a:r>
                        <a:rPr dirty="0" sz="900" spc="-100">
                          <a:latin typeface="MS PGothic"/>
                          <a:cs typeface="MS PGothic"/>
                        </a:rPr>
                        <a:t>旅館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泊</a:t>
                      </a:r>
                      <a:r>
                        <a:rPr dirty="0" sz="900" spc="18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△	徒</a:t>
                      </a:r>
                      <a:r>
                        <a:rPr dirty="0" sz="900" spc="17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歩	</a:t>
                      </a:r>
                      <a:r>
                        <a:rPr dirty="0" sz="900" spc="-55">
                          <a:latin typeface="MS PGothic"/>
                          <a:cs typeface="MS PGothic"/>
                        </a:rPr>
                        <a:t>・・</a:t>
                      </a:r>
                      <a:r>
                        <a:rPr dirty="0" sz="900" spc="-45">
                          <a:latin typeface="MS PGothic"/>
                          <a:cs typeface="MS PGothic"/>
                        </a:rPr>
                        <a:t>・</a:t>
                      </a:r>
                      <a:r>
                        <a:rPr dirty="0" sz="900" spc="-55">
                          <a:latin typeface="MS PGothic"/>
                          <a:cs typeface="MS PGothic"/>
                        </a:rPr>
                        <a:t>・・</a:t>
                      </a:r>
                      <a:r>
                        <a:rPr dirty="0" sz="900" spc="-45">
                          <a:latin typeface="MS PGothic"/>
                          <a:cs typeface="MS PGothic"/>
                        </a:rPr>
                        <a:t>・</a:t>
                      </a:r>
                      <a:r>
                        <a:rPr dirty="0" sz="900" spc="-55">
                          <a:latin typeface="MS PGothic"/>
                          <a:cs typeface="MS PGothic"/>
                        </a:rPr>
                        <a:t>・</a:t>
                      </a:r>
                      <a:r>
                        <a:rPr dirty="0" sz="900" spc="-45">
                          <a:latin typeface="MS PGothic"/>
                          <a:cs typeface="MS PGothic"/>
                        </a:rPr>
                        <a:t>・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・	</a:t>
                      </a:r>
                      <a:r>
                        <a:rPr dirty="0" sz="900" spc="-100">
                          <a:latin typeface="MS PGothic"/>
                          <a:cs typeface="MS PGothic"/>
                        </a:rPr>
                        <a:t>私鉄</a:t>
                      </a:r>
                      <a:r>
                        <a:rPr dirty="0" sz="900" spc="-55">
                          <a:latin typeface="MS PGothic"/>
                          <a:cs typeface="MS PGothic"/>
                        </a:rPr>
                        <a:t>・</a:t>
                      </a:r>
                      <a:r>
                        <a:rPr dirty="0" sz="900" spc="-45">
                          <a:latin typeface="MS PGothic"/>
                          <a:cs typeface="MS PGothic"/>
                        </a:rPr>
                        <a:t>ケ</a:t>
                      </a:r>
                      <a:r>
                        <a:rPr dirty="0" sz="900" spc="-50">
                          <a:latin typeface="MS PGothic"/>
                          <a:cs typeface="MS PGothic"/>
                        </a:rPr>
                        <a:t>ー</a:t>
                      </a:r>
                      <a:r>
                        <a:rPr dirty="0" sz="900" spc="-55">
                          <a:latin typeface="MS PGothic"/>
                          <a:cs typeface="MS PGothic"/>
                        </a:rPr>
                        <a:t>ブ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ル	</a:t>
                      </a:r>
                      <a:r>
                        <a:rPr dirty="0" sz="900" spc="-50">
                          <a:latin typeface="MS PGothic"/>
                          <a:cs typeface="MS PGothic"/>
                        </a:rPr>
                        <a:t>艹艹艹</a:t>
                      </a:r>
                      <a:r>
                        <a:rPr dirty="0" sz="900" spc="-65">
                          <a:latin typeface="MS PGothic"/>
                          <a:cs typeface="MS PGothic"/>
                        </a:rPr>
                        <a:t>艹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艹	</a:t>
                      </a:r>
                      <a:r>
                        <a:rPr dirty="0" sz="900" spc="-100">
                          <a:latin typeface="MS PGothic"/>
                          <a:cs typeface="MS PGothic"/>
                        </a:rPr>
                        <a:t>飛行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機  </a:t>
                      </a:r>
                      <a:r>
                        <a:rPr dirty="0" sz="900" spc="17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00" spc="-40">
                          <a:latin typeface="MS PGothic"/>
                          <a:cs typeface="MS PGothic"/>
                        </a:rPr>
                        <a:t>→→→→	</a:t>
                      </a:r>
                      <a:r>
                        <a:rPr dirty="0" sz="900" spc="-100">
                          <a:latin typeface="MS PGothic"/>
                          <a:cs typeface="MS PGothic"/>
                        </a:rPr>
                        <a:t>車</a:t>
                      </a:r>
                      <a:r>
                        <a:rPr dirty="0" sz="900" spc="-110">
                          <a:latin typeface="MS PGothic"/>
                          <a:cs typeface="MS PGothic"/>
                        </a:rPr>
                        <a:t>中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泊</a:t>
                      </a:r>
                      <a:r>
                        <a:rPr dirty="0" sz="900" spc="114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▲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B="0" marT="59055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83511" y="6316474"/>
            <a:ext cx="208457" cy="119943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10982706" y="1508506"/>
            <a:ext cx="143700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100">
                <a:latin typeface="MS Gothic"/>
                <a:cs typeface="MS Gothic"/>
              </a:rPr>
              <a:t>（</a:t>
            </a:r>
            <a:r>
              <a:rPr dirty="0" sz="1100" spc="-110">
                <a:latin typeface="MS Gothic"/>
                <a:cs typeface="MS Gothic"/>
              </a:rPr>
              <a:t>公社</a:t>
            </a:r>
            <a:r>
              <a:rPr dirty="0" sz="1100" spc="-100">
                <a:latin typeface="MS Gothic"/>
                <a:cs typeface="MS Gothic"/>
              </a:rPr>
              <a:t>）</a:t>
            </a:r>
            <a:r>
              <a:rPr dirty="0" sz="1100" spc="-110">
                <a:latin typeface="MS Gothic"/>
                <a:cs typeface="MS Gothic"/>
              </a:rPr>
              <a:t>鳥取</a:t>
            </a:r>
            <a:r>
              <a:rPr dirty="0" sz="1100" spc="-95">
                <a:latin typeface="MS Gothic"/>
                <a:cs typeface="MS Gothic"/>
              </a:rPr>
              <a:t>県</a:t>
            </a:r>
            <a:r>
              <a:rPr dirty="0" sz="1100" spc="-110">
                <a:latin typeface="MS Gothic"/>
                <a:cs typeface="MS Gothic"/>
              </a:rPr>
              <a:t>観光</a:t>
            </a:r>
            <a:r>
              <a:rPr dirty="0" sz="1100" spc="-100">
                <a:latin typeface="MS Gothic"/>
                <a:cs typeface="MS Gothic"/>
              </a:rPr>
              <a:t>連</a:t>
            </a:r>
            <a:r>
              <a:rPr dirty="0" sz="1100">
                <a:latin typeface="MS Gothic"/>
                <a:cs typeface="MS Gothic"/>
              </a:rPr>
              <a:t>盟</a:t>
            </a:r>
            <a:endParaRPr sz="1100">
              <a:latin typeface="MS Gothic"/>
              <a:cs typeface="MS Gothic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（株）ツーリスト関西事務センター</dc:creator>
  <dc:title>ご　　旅　　程　　表</dc:title>
  <dcterms:created xsi:type="dcterms:W3CDTF">2021-10-22T02:36:29Z</dcterms:created>
  <dcterms:modified xsi:type="dcterms:W3CDTF">2021-10-22T02:36:29Z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2021-10-22T00:00:00Z</vt:filetime>
  </property>
  <property fmtid="{D5CDD505-2E9C-101B-9397-08002B2CF9AE}" pid="3" name="Creator">
    <vt:lpwstr>Microsoft® Word 2013</vt:lpwstr>
  </property>
  <property fmtid="{D5CDD505-2E9C-101B-9397-08002B2CF9AE}" pid="4" name="LastSaved">
    <vt:filetime>2021-10-22T00:00:00Z</vt:filetime>
  </property>
</Properties>
</file>