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8300"/>
  <p:notesSz cx="13106400" cy="9258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44361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dirty="0" spc="-50"/>
              <a:t>モ</a:t>
            </a:r>
            <a:r>
              <a:rPr dirty="0" spc="-55"/>
              <a:t>デルコース</a:t>
            </a:r>
            <a:r>
              <a:rPr dirty="0" spc="-50"/>
              <a:t>（２</a:t>
            </a:r>
            <a:r>
              <a:rPr dirty="0" spc="-90"/>
              <a:t>泊</a:t>
            </a:r>
            <a:r>
              <a:rPr dirty="0" spc="-70"/>
              <a:t>３</a:t>
            </a:r>
            <a:r>
              <a:rPr dirty="0" spc="-9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8014334" cy="516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23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方</a:t>
                      </a:r>
                      <a:r>
                        <a:rPr dirty="0" sz="12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5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写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1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件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：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朝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夕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23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員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82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  <a:tab pos="2223770" algn="l"/>
                <a:tab pos="2493645" algn="l"/>
              </a:tabLst>
            </a:pPr>
            <a:r>
              <a:rPr dirty="0" sz="1000" spc="-60">
                <a:latin typeface="MS PGothic"/>
                <a:cs typeface="MS PGothic"/>
              </a:rPr>
              <a:t>ご</a:t>
            </a:r>
            <a:r>
              <a:rPr dirty="0" sz="1000" spc="-90">
                <a:latin typeface="MS PGothic"/>
                <a:cs typeface="MS PGothic"/>
              </a:rPr>
              <a:t>旅</a:t>
            </a:r>
            <a:r>
              <a:rPr dirty="0" sz="1000" spc="-105">
                <a:latin typeface="MS PGothic"/>
                <a:cs typeface="MS PGothic"/>
              </a:rPr>
              <a:t>行期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60">
                <a:latin typeface="MS PGothic"/>
                <a:cs typeface="MS PGothic"/>
              </a:rPr>
              <a:t>：</a:t>
            </a:r>
            <a:r>
              <a:rPr dirty="0" sz="1000" spc="-105">
                <a:latin typeface="MS PGothic"/>
                <a:cs typeface="MS PGothic"/>
              </a:rPr>
              <a:t>令</a:t>
            </a:r>
            <a:r>
              <a:rPr dirty="0" sz="1000" spc="-5">
                <a:latin typeface="MS PGothic"/>
                <a:cs typeface="MS PGothic"/>
              </a:rPr>
              <a:t>和	年	月	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5">
                <a:latin typeface="MS PGothic"/>
                <a:cs typeface="MS PGothic"/>
              </a:rPr>
              <a:t>（</a:t>
            </a:r>
            <a:r>
              <a:rPr dirty="0" sz="1000" spc="265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）</a:t>
            </a:r>
            <a:r>
              <a:rPr dirty="0" sz="1000" spc="265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～	月	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5">
                <a:latin typeface="MS PGothic"/>
                <a:cs typeface="MS PGothic"/>
              </a:rPr>
              <a:t>（</a:t>
            </a:r>
            <a:r>
              <a:rPr dirty="0" sz="1000" spc="190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157" y="1926081"/>
            <a:ext cx="10274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MS PGothic"/>
                <a:cs typeface="MS PGothic"/>
              </a:rPr>
              <a:t>2</a:t>
            </a:r>
            <a:r>
              <a:rPr dirty="0" sz="1000" spc="-60">
                <a:latin typeface="MS PGothic"/>
                <a:cs typeface="MS PGothic"/>
              </a:rPr>
              <a:t>02</a:t>
            </a:r>
            <a:r>
              <a:rPr dirty="0" sz="1000" spc="-5">
                <a:latin typeface="MS PGothic"/>
                <a:cs typeface="MS PGothic"/>
              </a:rPr>
              <a:t>1</a:t>
            </a:r>
            <a:r>
              <a:rPr dirty="0" sz="1000" spc="-130">
                <a:latin typeface="MS PGothic"/>
                <a:cs typeface="MS PGothic"/>
              </a:rPr>
              <a:t> </a:t>
            </a:r>
            <a:r>
              <a:rPr dirty="0" sz="1000" spc="-90">
                <a:latin typeface="MS PGothic"/>
                <a:cs typeface="MS PGothic"/>
              </a:rPr>
              <a:t>年</a:t>
            </a:r>
            <a:r>
              <a:rPr dirty="0" sz="1000" spc="-65">
                <a:latin typeface="MS PGothic"/>
                <a:cs typeface="MS PGothic"/>
              </a:rPr>
              <a:t>９</a:t>
            </a:r>
            <a:r>
              <a:rPr dirty="0" sz="1000" spc="-90">
                <a:latin typeface="MS PGothic"/>
                <a:cs typeface="MS PGothic"/>
              </a:rPr>
              <a:t>月</a:t>
            </a:r>
            <a:r>
              <a:rPr dirty="0" sz="1000" spc="-65">
                <a:latin typeface="MS PGothic"/>
                <a:cs typeface="MS PGothic"/>
              </a:rPr>
              <a:t>１</a:t>
            </a:r>
            <a:r>
              <a:rPr dirty="0" sz="1000" spc="-105">
                <a:latin typeface="MS PGothic"/>
                <a:cs typeface="MS PGothic"/>
              </a:rPr>
              <a:t>日作</a:t>
            </a:r>
            <a:r>
              <a:rPr dirty="0" sz="1000" spc="-5">
                <a:latin typeface="MS PGothic"/>
                <a:cs typeface="MS PGothic"/>
              </a:rPr>
              <a:t>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9055" y="2095754"/>
          <a:ext cx="11864340" cy="4436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84454"/>
                <a:gridCol w="427354"/>
                <a:gridCol w="402590"/>
                <a:gridCol w="174624"/>
                <a:gridCol w="7030720"/>
                <a:gridCol w="721359"/>
                <a:gridCol w="1079500"/>
                <a:gridCol w="991234"/>
                <a:gridCol w="521334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800" spc="-100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04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8555" algn="l"/>
                        </a:tabLst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1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9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69010">
                        <a:lnSpc>
                          <a:spcPct val="100000"/>
                        </a:lnSpc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ＦＤＡ１８１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便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297180" marR="684530" indent="-120650">
                        <a:lnSpc>
                          <a:spcPts val="1310"/>
                        </a:lnSpc>
                        <a:spcBef>
                          <a:spcPts val="45"/>
                        </a:spcBef>
                        <a:tabLst>
                          <a:tab pos="1412240" algn="l"/>
                          <a:tab pos="1760220" algn="l"/>
                          <a:tab pos="2399030" algn="l"/>
                          <a:tab pos="4288790" algn="l"/>
                          <a:tab pos="4927600" algn="l"/>
                          <a:tab pos="5332730" algn="l"/>
                          <a:tab pos="604901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富士山静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岡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空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港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→→→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出雲空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港</a:t>
                      </a:r>
                      <a:r>
                        <a:rPr dirty="0" sz="1000" spc="2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-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出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雲大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社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観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光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セ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ンタ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いず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も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-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石見銀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山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-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玉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造温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松江温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 </a:t>
                      </a:r>
                      <a:r>
                        <a:rPr dirty="0" sz="1000" spc="-2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8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9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5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10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10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4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5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1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14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1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5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1665" marR="530225" indent="38100">
                        <a:lnSpc>
                          <a:spcPct val="189200"/>
                        </a:lnSpc>
                        <a:spcBef>
                          <a:spcPts val="975"/>
                        </a:spcBef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島根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玉造</a:t>
                      </a:r>
                      <a:r>
                        <a:rPr dirty="0" sz="12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松江温泉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1238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7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R="15881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海鮮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丼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がうまい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！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580136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玉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造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松江温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 spc="2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松江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城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堀川遊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覧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船</a:t>
                      </a:r>
                      <a:r>
                        <a:rPr dirty="0" sz="1000" spc="2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 spc="2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御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食事処弓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ヶ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浜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食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買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物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 spc="2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水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木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しげ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記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念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2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＝＝＝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わ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1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229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algn="ctr" marL="25596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6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水木先生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戦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争講話準備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】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algn="ctr" marR="1097280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193165" algn="l"/>
                          <a:tab pos="1932305" algn="l"/>
                          <a:tab pos="2720340" algn="l"/>
                          <a:tab pos="3512820" algn="l"/>
                          <a:tab pos="4308475" algn="l"/>
                          <a:tab pos="5494020" algn="l"/>
                          <a:tab pos="5977255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8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9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11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12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13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1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5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14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1016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154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200" spc="-55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200" spc="-8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2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三朝温泉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9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5012690">
                        <a:lnSpc>
                          <a:spcPts val="1075"/>
                        </a:lnSpc>
                        <a:spcBef>
                          <a:spcPts val="465"/>
                        </a:spcBef>
                      </a:pP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伝説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神社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76530">
                        <a:lnSpc>
                          <a:spcPts val="1190"/>
                        </a:lnSpc>
                        <a:spcBef>
                          <a:spcPts val="5"/>
                        </a:spcBef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わ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鳥取砂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丘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鳥取砂丘砂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美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術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4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砂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丘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白兎神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社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ず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もまが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た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里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伝承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34315">
                        <a:lnSpc>
                          <a:spcPts val="1040"/>
                        </a:lnSpc>
                        <a:spcBef>
                          <a:spcPts val="5"/>
                        </a:spcBef>
                        <a:tabLst>
                          <a:tab pos="2141220" algn="l"/>
                          <a:tab pos="3425825" algn="l"/>
                          <a:tab pos="3986529" algn="l"/>
                          <a:tab pos="4953000" algn="l"/>
                          <a:tab pos="5358765" algn="l"/>
                          <a:tab pos="5919470" algn="l"/>
                          <a:tab pos="7183120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8:30	9:20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10:30	11:30</a:t>
                      </a:r>
                      <a:r>
                        <a:rPr dirty="0" sz="1000" spc="2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12:30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13:00	13:30	15:00	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15:45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048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2920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39825">
                        <a:lnSpc>
                          <a:spcPct val="100000"/>
                        </a:lnSpc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ＦＤＡ１８８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便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219075">
                        <a:lnSpc>
                          <a:spcPts val="1190"/>
                        </a:lnSpc>
                        <a:spcBef>
                          <a:spcPts val="105"/>
                        </a:spcBef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4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出雲空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港</a:t>
                      </a:r>
                      <a:r>
                        <a:rPr dirty="0" sz="1000" spc="20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→→→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富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士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山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静岡空港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60325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636395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8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1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029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-10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75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当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日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天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候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や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よ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れ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場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が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ご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49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031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6355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1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465"/>
                        </a:spcBef>
                        <a:tabLst>
                          <a:tab pos="1018540" algn="l"/>
                          <a:tab pos="1260475" algn="l"/>
                          <a:tab pos="1938020" algn="l"/>
                          <a:tab pos="2559685" algn="l"/>
                          <a:tab pos="2972435" algn="l"/>
                          <a:tab pos="3568700" algn="l"/>
                          <a:tab pos="4368800" algn="l"/>
                          <a:tab pos="5046980" algn="l"/>
                          <a:tab pos="6132195" algn="l"/>
                        </a:tabLst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========	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船	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～～～～～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△	徒</a:t>
                      </a:r>
                      <a:r>
                        <a:rPr dirty="0" sz="90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歩	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・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ケ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ル	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艹艹艹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艹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艹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飛行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機  </a:t>
                      </a:r>
                      <a:r>
                        <a:rPr dirty="0" sz="90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→→→→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車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1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6316474"/>
            <a:ext cx="208457" cy="11994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0">
                <a:latin typeface="MS Gothic"/>
                <a:cs typeface="MS Gothic"/>
              </a:rPr>
              <a:t>（</a:t>
            </a:r>
            <a:r>
              <a:rPr dirty="0" sz="1100" spc="-110">
                <a:latin typeface="MS Gothic"/>
                <a:cs typeface="MS Gothic"/>
              </a:rPr>
              <a:t>公社</a:t>
            </a:r>
            <a:r>
              <a:rPr dirty="0" sz="1100" spc="-100">
                <a:latin typeface="MS Gothic"/>
                <a:cs typeface="MS Gothic"/>
              </a:rPr>
              <a:t>）</a:t>
            </a:r>
            <a:r>
              <a:rPr dirty="0" sz="1100" spc="-110">
                <a:latin typeface="MS Gothic"/>
                <a:cs typeface="MS Gothic"/>
              </a:rPr>
              <a:t>鳥取</a:t>
            </a:r>
            <a:r>
              <a:rPr dirty="0" sz="1100" spc="-95">
                <a:latin typeface="MS Gothic"/>
                <a:cs typeface="MS Gothic"/>
              </a:rPr>
              <a:t>県</a:t>
            </a:r>
            <a:r>
              <a:rPr dirty="0" sz="1100" spc="-110">
                <a:latin typeface="MS Gothic"/>
                <a:cs typeface="MS Gothic"/>
              </a:rPr>
              <a:t>観光</a:t>
            </a:r>
            <a:r>
              <a:rPr dirty="0" sz="1100" spc="-100">
                <a:latin typeface="MS Gothic"/>
                <a:cs typeface="MS Gothic"/>
              </a:rPr>
              <a:t>連</a:t>
            </a:r>
            <a:r>
              <a:rPr dirty="0" sz="110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（株）ツーリスト関西事務センター</dc:creator>
  <dc:title>ご　　旅　　程　　表</dc:title>
  <dcterms:created xsi:type="dcterms:W3CDTF">2021-10-22T02:36:29Z</dcterms:created>
  <dcterms:modified xsi:type="dcterms:W3CDTF">2021-10-22T02:36:29Z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2021-10-22T00:00:00Z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2021-10-22T00:00:00Z</vt:filetime>
  </property>
</Properties>
</file>