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-12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251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14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40467"/>
              </p:ext>
            </p:extLst>
          </p:nvPr>
        </p:nvGraphicFramePr>
        <p:xfrm>
          <a:off x="829055" y="2095754"/>
          <a:ext cx="11835127" cy="62329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174624"/>
                <a:gridCol w="3099435"/>
                <a:gridCol w="3930650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1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468755" marR="919480" indent="-1290955">
                        <a:lnSpc>
                          <a:spcPct val="108000"/>
                        </a:lnSpc>
                        <a:tabLst>
                          <a:tab pos="682625" algn="l"/>
                          <a:tab pos="1416685" algn="l"/>
                          <a:tab pos="2129155" algn="l"/>
                          <a:tab pos="2150110" algn="l"/>
                          <a:tab pos="2846705" algn="l"/>
                          <a:tab pos="3252470" algn="l"/>
                          <a:tab pos="3907790" algn="l"/>
                          <a:tab pos="5797550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津	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四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市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名古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屋		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広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広島平和記念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資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料館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講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話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8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弁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18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21665" marR="518159" indent="38100">
                        <a:lnSpc>
                          <a:spcPct val="189200"/>
                        </a:lnSpc>
                        <a:spcBef>
                          <a:spcPts val="38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87170">
                        <a:lnSpc>
                          <a:spcPct val="100000"/>
                        </a:lnSpc>
                      </a:pPr>
                      <a:r>
                        <a:rPr sz="900" spc="-85" dirty="0">
                          <a:latin typeface="MS PGothic"/>
                          <a:cs typeface="MS PGothic"/>
                        </a:rPr>
                        <a:t>全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班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分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63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585"/>
                        </a:spcBef>
                        <a:tabLst>
                          <a:tab pos="3418204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玉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造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古代出雲歴史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博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	…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観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セ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ンター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いず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も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262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</a:t>
                      </a:r>
                      <a:r>
                        <a:rPr sz="1000" spc="1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古代出雲歴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史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博物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1203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2000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660"/>
                        </a:spcBef>
                        <a:tabLst>
                          <a:tab pos="1412240" algn="l"/>
                          <a:tab pos="4703445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9:30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12:30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98620" marR="86995" indent="-317500">
                        <a:lnSpc>
                          <a:spcPct val="108000"/>
                        </a:lnSpc>
                        <a:tabLst>
                          <a:tab pos="6057900" algn="l"/>
                        </a:tabLst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クラス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バス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分散研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修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】</a:t>
                      </a:r>
                      <a:r>
                        <a:rPr sz="10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三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朝温泉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案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46729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境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港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467296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46729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倉吉白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壁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土蔵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群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467106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6136005" algn="l"/>
                        </a:tabLst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相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談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く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ださ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い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0675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2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1870075">
                        <a:lnSpc>
                          <a:spcPct val="100000"/>
                        </a:lnSpc>
                      </a:pPr>
                      <a:r>
                        <a:rPr sz="900" spc="-85" dirty="0">
                          <a:latin typeface="MS PGothic"/>
                          <a:cs typeface="MS PGothic"/>
                        </a:rPr>
                        <a:t>全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ラス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班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分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割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lang="en-US" sz="1000" spc="254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 smtClean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美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 err="1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60" dirty="0" err="1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000" spc="-55" dirty="0" err="1">
                          <a:latin typeface="MS PGothic"/>
                          <a:cs typeface="MS PGothic"/>
                        </a:rPr>
                        <a:t>ぐ</a:t>
                      </a:r>
                      <a:r>
                        <a:rPr sz="1000" spc="-65" dirty="0" err="1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遊</a:t>
                      </a:r>
                      <a:r>
                        <a:rPr sz="1000" spc="-90" dirty="0" err="1">
                          <a:latin typeface="MS PGothic"/>
                          <a:cs typeface="MS PGothic"/>
                        </a:rPr>
                        <a:t>覧</a:t>
                      </a:r>
                      <a:r>
                        <a:rPr sz="1000" spc="-5" dirty="0" err="1">
                          <a:latin typeface="MS PGothic"/>
                          <a:cs typeface="MS PGothic"/>
                        </a:rPr>
                        <a:t>船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lang="en-US" sz="1000" spc="220" dirty="0" smtClean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 smtClean="0">
                          <a:latin typeface="MS PGothic"/>
                          <a:cs typeface="MS PGothic"/>
                        </a:rPr>
                        <a:t>＝＝＝</a:t>
                      </a:r>
                      <a:endParaRPr sz="1000" dirty="0" smtClean="0">
                        <a:latin typeface="MS PGothic"/>
                        <a:cs typeface="MS PGothic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50" dirty="0" smtClean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浦富海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岸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ぐ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sz="1000" spc="-5" dirty="0" err="1" smtClean="0">
                          <a:latin typeface="MS PGothic"/>
                          <a:cs typeface="MS PGothic"/>
                        </a:rPr>
                        <a:t>船</a:t>
                      </a:r>
                      <a:r>
                        <a:rPr sz="1000" spc="195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 smtClean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29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65" dirty="0" err="1" smtClean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sz="1000" spc="-5" dirty="0" err="1" smtClean="0">
                          <a:latin typeface="MS PGothic"/>
                          <a:cs typeface="MS PGothic"/>
                        </a:rPr>
                        <a:t>館</a:t>
                      </a:r>
                      <a:endParaRPr sz="1000" dirty="0" smtClean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218690" algn="l"/>
                          <a:tab pos="3503929" algn="l"/>
                          <a:tab pos="4221480" algn="l"/>
                          <a:tab pos="5407660" algn="l"/>
                          <a:tab pos="6202680" algn="l"/>
                          <a:tab pos="6687820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9:20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10:30	10:50	12:00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12:20	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13:30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03250" marR="5122545" indent="-384175">
                        <a:lnSpc>
                          <a:spcPct val="108000"/>
                        </a:lnSpc>
                        <a:tabLst>
                          <a:tab pos="1243330" algn="l"/>
                          <a:tab pos="1278255" algn="l"/>
                          <a:tab pos="2011680" algn="l"/>
                          <a:tab pos="2668270" algn="l"/>
                        </a:tabLst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姫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路		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名古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屋	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四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市	津 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18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90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7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1138555" algn="l"/>
                          <a:tab pos="1450975" algn="l"/>
                          <a:tab pos="2199640" algn="l"/>
                        </a:tabLst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1266190" algn="l"/>
                          <a:tab pos="2138045" algn="l"/>
                          <a:tab pos="3338829" algn="l"/>
                        </a:tabLst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813130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81400" y="3895725"/>
            <a:ext cx="1981200" cy="426720"/>
          </a:xfrm>
          <a:custGeom>
            <a:avLst/>
            <a:gdLst/>
            <a:ahLst/>
            <a:cxnLst/>
            <a:rect l="l" t="t" r="r" b="b"/>
            <a:pathLst>
              <a:path w="1981200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19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19"/>
                </a:lnTo>
                <a:lnTo>
                  <a:pt x="1910079" y="426719"/>
                </a:lnTo>
                <a:lnTo>
                  <a:pt x="1937748" y="421126"/>
                </a:lnTo>
                <a:lnTo>
                  <a:pt x="1960356" y="405876"/>
                </a:lnTo>
                <a:lnTo>
                  <a:pt x="1975606" y="383268"/>
                </a:lnTo>
                <a:lnTo>
                  <a:pt x="1981200" y="355600"/>
                </a:lnTo>
                <a:lnTo>
                  <a:pt x="1981200" y="71119"/>
                </a:lnTo>
                <a:lnTo>
                  <a:pt x="1975606" y="43451"/>
                </a:lnTo>
                <a:lnTo>
                  <a:pt x="1960356" y="20843"/>
                </a:lnTo>
                <a:lnTo>
                  <a:pt x="1937748" y="5593"/>
                </a:lnTo>
                <a:lnTo>
                  <a:pt x="1910079" y="0"/>
                </a:lnTo>
                <a:lnTo>
                  <a:pt x="7112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62450" y="6352540"/>
            <a:ext cx="3533775" cy="426720"/>
          </a:xfrm>
          <a:custGeom>
            <a:avLst/>
            <a:gdLst/>
            <a:ahLst/>
            <a:cxnLst/>
            <a:rect l="l" t="t" r="r" b="b"/>
            <a:pathLst>
              <a:path w="3533775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19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19"/>
                </a:lnTo>
                <a:lnTo>
                  <a:pt x="3462654" y="426719"/>
                </a:lnTo>
                <a:lnTo>
                  <a:pt x="3490323" y="421126"/>
                </a:lnTo>
                <a:lnTo>
                  <a:pt x="3512931" y="405876"/>
                </a:lnTo>
                <a:lnTo>
                  <a:pt x="3528181" y="383268"/>
                </a:lnTo>
                <a:lnTo>
                  <a:pt x="3533775" y="355600"/>
                </a:lnTo>
                <a:lnTo>
                  <a:pt x="3533775" y="71119"/>
                </a:lnTo>
                <a:lnTo>
                  <a:pt x="3528181" y="43451"/>
                </a:lnTo>
                <a:lnTo>
                  <a:pt x="3512931" y="20843"/>
                </a:lnTo>
                <a:lnTo>
                  <a:pt x="3490323" y="5593"/>
                </a:lnTo>
                <a:lnTo>
                  <a:pt x="3462654" y="0"/>
                </a:lnTo>
                <a:lnTo>
                  <a:pt x="7112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24125" y="2606040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57550" y="261366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43250" y="741172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8100" y="740664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90975" y="260604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52950" y="740664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122</Words>
  <Application>Microsoft Office PowerPoint</Application>
  <PresentationFormat>ユーザー設定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モデルコース（２泊３日）</dc:title>
  <cp:lastModifiedBy>kobayashi</cp:lastModifiedBy>
  <cp:revision>1</cp:revision>
  <dcterms:created xsi:type="dcterms:W3CDTF">2021-10-22T02:36:14Z</dcterms:created>
  <dcterms:modified xsi:type="dcterms:W3CDTF">2021-10-22T03:07:08Z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