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3106400" cy="9258300"/>
  <p:notesSz cx="13106400" cy="92583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82980" y="2870073"/>
            <a:ext cx="11140440" cy="19442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65960" y="5184648"/>
            <a:ext cx="9174480" cy="231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55320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749796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708" y="755650"/>
            <a:ext cx="3046983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9055" y="2095754"/>
            <a:ext cx="11864340" cy="6027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456176" y="8610219"/>
            <a:ext cx="4194048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55320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436608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62585">
              <a:lnSpc>
                <a:spcPct val="100000"/>
              </a:lnSpc>
              <a:spcBef>
                <a:spcPts val="95"/>
              </a:spcBef>
            </a:pPr>
            <a:r>
              <a:rPr dirty="0" spc="-50"/>
              <a:t>モ</a:t>
            </a:r>
            <a:r>
              <a:rPr dirty="0" spc="-55"/>
              <a:t>デルコース</a:t>
            </a:r>
            <a:r>
              <a:rPr dirty="0" spc="-50"/>
              <a:t>（２</a:t>
            </a:r>
            <a:r>
              <a:rPr dirty="0" spc="-90"/>
              <a:t>泊</a:t>
            </a:r>
            <a:r>
              <a:rPr dirty="0" spc="-70"/>
              <a:t>３</a:t>
            </a:r>
            <a:r>
              <a:rPr dirty="0" spc="-90"/>
              <a:t>日）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29055" y="1426718"/>
          <a:ext cx="8014334" cy="516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290"/>
                <a:gridCol w="1288415"/>
                <a:gridCol w="901065"/>
                <a:gridCol w="1008379"/>
                <a:gridCol w="1081404"/>
                <a:gridCol w="901700"/>
                <a:gridCol w="2522220"/>
              </a:tblGrid>
              <a:tr h="272796">
                <a:tc rowSpan="2">
                  <a:txBody>
                    <a:bodyPr/>
                    <a:lstStyle/>
                    <a:p>
                      <a:pPr marL="86360" marR="66675">
                        <a:lnSpc>
                          <a:spcPct val="108000"/>
                        </a:lnSpc>
                        <a:spcBef>
                          <a:spcPts val="570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行 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723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方</a:t>
                      </a:r>
                      <a:r>
                        <a:rPr dirty="0" sz="12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面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337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200" spc="-55">
                          <a:latin typeface="MS PGothic"/>
                          <a:cs typeface="MS PGothic"/>
                        </a:rPr>
                        <a:t>ク</a:t>
                      </a:r>
                      <a:r>
                        <a:rPr dirty="0" sz="1200" spc="-50">
                          <a:latin typeface="MS PGothic"/>
                          <a:cs typeface="MS PGothic"/>
                        </a:rPr>
                        <a:t>ラ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ス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681355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生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徒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581660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写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真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 spc="-5">
                          <a:latin typeface="MS PGothic"/>
                          <a:cs typeface="MS PGothic"/>
                        </a:rPr>
                        <a:t>合</a:t>
                      </a:r>
                      <a:r>
                        <a:rPr dirty="0" sz="1000" spc="1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758825" algn="l"/>
                        </a:tabLst>
                      </a:pPr>
                      <a:r>
                        <a:rPr dirty="0" sz="1000" spc="-5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 spc="2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日	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食事条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件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：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朝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／</a:t>
                      </a:r>
                      <a:r>
                        <a:rPr dirty="0" sz="1000" spc="-95">
                          <a:latin typeface="MS PGothic"/>
                          <a:cs typeface="MS PGothic"/>
                        </a:rPr>
                        <a:t>昼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／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夕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２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55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23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681355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引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率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618490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添乗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員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522605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旅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館	泊</a:t>
                      </a:r>
                      <a:r>
                        <a:rPr dirty="0" sz="1000" spc="1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2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車船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中</a:t>
                      </a:r>
                      <a:r>
                        <a:rPr dirty="0" sz="1000" spc="1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〆泊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65708" y="1926081"/>
            <a:ext cx="28219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19810" algn="l"/>
                <a:tab pos="1290955" algn="l"/>
                <a:tab pos="1560830" algn="l"/>
                <a:tab pos="2223770" algn="l"/>
                <a:tab pos="2493645" algn="l"/>
              </a:tabLst>
            </a:pPr>
            <a:r>
              <a:rPr dirty="0" sz="1000" spc="-60">
                <a:latin typeface="MS PGothic"/>
                <a:cs typeface="MS PGothic"/>
              </a:rPr>
              <a:t>ご</a:t>
            </a:r>
            <a:r>
              <a:rPr dirty="0" sz="1000" spc="-90">
                <a:latin typeface="MS PGothic"/>
                <a:cs typeface="MS PGothic"/>
              </a:rPr>
              <a:t>旅</a:t>
            </a:r>
            <a:r>
              <a:rPr dirty="0" sz="1000" spc="-105">
                <a:latin typeface="MS PGothic"/>
                <a:cs typeface="MS PGothic"/>
              </a:rPr>
              <a:t>行期</a:t>
            </a:r>
            <a:r>
              <a:rPr dirty="0" sz="1000" spc="-90">
                <a:latin typeface="MS PGothic"/>
                <a:cs typeface="MS PGothic"/>
              </a:rPr>
              <a:t>日</a:t>
            </a:r>
            <a:r>
              <a:rPr dirty="0" sz="1000" spc="-60">
                <a:latin typeface="MS PGothic"/>
                <a:cs typeface="MS PGothic"/>
              </a:rPr>
              <a:t>：</a:t>
            </a:r>
            <a:r>
              <a:rPr dirty="0" sz="1000" spc="-105">
                <a:latin typeface="MS PGothic"/>
                <a:cs typeface="MS PGothic"/>
              </a:rPr>
              <a:t>令</a:t>
            </a:r>
            <a:r>
              <a:rPr dirty="0" sz="1000" spc="-5">
                <a:latin typeface="MS PGothic"/>
                <a:cs typeface="MS PGothic"/>
              </a:rPr>
              <a:t>和	年	月	</a:t>
            </a:r>
            <a:r>
              <a:rPr dirty="0" sz="1000" spc="-90">
                <a:latin typeface="MS PGothic"/>
                <a:cs typeface="MS PGothic"/>
              </a:rPr>
              <a:t>日</a:t>
            </a:r>
            <a:r>
              <a:rPr dirty="0" sz="1000" spc="-5">
                <a:latin typeface="MS PGothic"/>
                <a:cs typeface="MS PGothic"/>
              </a:rPr>
              <a:t>（</a:t>
            </a:r>
            <a:r>
              <a:rPr dirty="0" sz="1000" spc="265">
                <a:latin typeface="MS PGothic"/>
                <a:cs typeface="MS PGothic"/>
              </a:rPr>
              <a:t> </a:t>
            </a:r>
            <a:r>
              <a:rPr dirty="0" sz="1000" spc="-5">
                <a:latin typeface="MS PGothic"/>
                <a:cs typeface="MS PGothic"/>
              </a:rPr>
              <a:t>）</a:t>
            </a:r>
            <a:r>
              <a:rPr dirty="0" sz="1000" spc="265">
                <a:latin typeface="MS PGothic"/>
                <a:cs typeface="MS PGothic"/>
              </a:rPr>
              <a:t> </a:t>
            </a:r>
            <a:r>
              <a:rPr dirty="0" sz="1000" spc="-5">
                <a:latin typeface="MS PGothic"/>
                <a:cs typeface="MS PGothic"/>
              </a:rPr>
              <a:t>～	月	</a:t>
            </a:r>
            <a:r>
              <a:rPr dirty="0" sz="1000" spc="-90">
                <a:latin typeface="MS PGothic"/>
                <a:cs typeface="MS PGothic"/>
              </a:rPr>
              <a:t>日</a:t>
            </a:r>
            <a:r>
              <a:rPr dirty="0" sz="1000" spc="-5">
                <a:latin typeface="MS PGothic"/>
                <a:cs typeface="MS PGothic"/>
              </a:rPr>
              <a:t>（</a:t>
            </a:r>
            <a:r>
              <a:rPr dirty="0" sz="1000" spc="190">
                <a:latin typeface="MS PGothic"/>
                <a:cs typeface="MS PGothic"/>
              </a:rPr>
              <a:t> </a:t>
            </a:r>
            <a:r>
              <a:rPr dirty="0" sz="1000" spc="-5">
                <a:latin typeface="MS PGothic"/>
                <a:cs typeface="MS PGothic"/>
              </a:rPr>
              <a:t>）</a:t>
            </a:r>
            <a:endParaRPr sz="1000">
              <a:latin typeface="MS PGothic"/>
              <a:cs typeface="MS P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51157" y="1926081"/>
            <a:ext cx="10274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latin typeface="MS PGothic"/>
                <a:cs typeface="MS PGothic"/>
              </a:rPr>
              <a:t>2</a:t>
            </a:r>
            <a:r>
              <a:rPr dirty="0" sz="1000" spc="-60">
                <a:latin typeface="MS PGothic"/>
                <a:cs typeface="MS PGothic"/>
              </a:rPr>
              <a:t>02</a:t>
            </a:r>
            <a:r>
              <a:rPr dirty="0" sz="1000" spc="-5">
                <a:latin typeface="MS PGothic"/>
                <a:cs typeface="MS PGothic"/>
              </a:rPr>
              <a:t>1</a:t>
            </a:r>
            <a:r>
              <a:rPr dirty="0" sz="1000" spc="-130">
                <a:latin typeface="MS PGothic"/>
                <a:cs typeface="MS PGothic"/>
              </a:rPr>
              <a:t> </a:t>
            </a:r>
            <a:r>
              <a:rPr dirty="0" sz="1000" spc="-90">
                <a:latin typeface="MS PGothic"/>
                <a:cs typeface="MS PGothic"/>
              </a:rPr>
              <a:t>年</a:t>
            </a:r>
            <a:r>
              <a:rPr dirty="0" sz="1000" spc="-65">
                <a:latin typeface="MS PGothic"/>
                <a:cs typeface="MS PGothic"/>
              </a:rPr>
              <a:t>９</a:t>
            </a:r>
            <a:r>
              <a:rPr dirty="0" sz="1000" spc="-90">
                <a:latin typeface="MS PGothic"/>
                <a:cs typeface="MS PGothic"/>
              </a:rPr>
              <a:t>月</a:t>
            </a:r>
            <a:r>
              <a:rPr dirty="0" sz="1000" spc="-65">
                <a:latin typeface="MS PGothic"/>
                <a:cs typeface="MS PGothic"/>
              </a:rPr>
              <a:t>１</a:t>
            </a:r>
            <a:r>
              <a:rPr dirty="0" sz="1000" spc="-105">
                <a:latin typeface="MS PGothic"/>
                <a:cs typeface="MS PGothic"/>
              </a:rPr>
              <a:t>日作</a:t>
            </a:r>
            <a:r>
              <a:rPr dirty="0" sz="1000" spc="-5">
                <a:latin typeface="MS PGothic"/>
                <a:cs typeface="MS PGothic"/>
              </a:rPr>
              <a:t>成</a:t>
            </a:r>
            <a:endParaRPr sz="1000">
              <a:latin typeface="MS PGothic"/>
              <a:cs typeface="MS P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29055" y="2095754"/>
          <a:ext cx="11864340" cy="60274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130"/>
                <a:gridCol w="84454"/>
                <a:gridCol w="427354"/>
                <a:gridCol w="402590"/>
                <a:gridCol w="238759"/>
                <a:gridCol w="974725"/>
                <a:gridCol w="314960"/>
                <a:gridCol w="746760"/>
                <a:gridCol w="796289"/>
                <a:gridCol w="1267460"/>
                <a:gridCol w="974724"/>
                <a:gridCol w="1029970"/>
                <a:gridCol w="865504"/>
                <a:gridCol w="721359"/>
                <a:gridCol w="1079500"/>
                <a:gridCol w="991234"/>
                <a:gridCol w="521334"/>
              </a:tblGrid>
              <a:tr h="272795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800" spc="-100">
                          <a:latin typeface="MS PGothic"/>
                          <a:cs typeface="MS PGothic"/>
                        </a:rPr>
                        <a:t>日次</a:t>
                      </a:r>
                      <a:endParaRPr sz="800">
                        <a:latin typeface="MS PGothic"/>
                        <a:cs typeface="MS PGothic"/>
                      </a:endParaRPr>
                    </a:p>
                  </a:txBody>
                  <a:tcPr marL="0" marR="0" marB="0" marT="704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月日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1138555" algn="l"/>
                        </a:tabLst>
                      </a:pPr>
                      <a:r>
                        <a:rPr dirty="0" sz="1000" spc="-5">
                          <a:latin typeface="MS PGothic"/>
                          <a:cs typeface="MS PGothic"/>
                        </a:rPr>
                        <a:t>行	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宿泊施設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5">
                          <a:latin typeface="MS PGothic"/>
                          <a:cs typeface="MS PGothic"/>
                        </a:rPr>
                        <a:t>備</a:t>
                      </a:r>
                      <a:r>
                        <a:rPr dirty="0" sz="1000" spc="1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558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１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＊＊＊＊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年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35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74065">
                        <a:lnSpc>
                          <a:spcPct val="100000"/>
                        </a:lnSpc>
                      </a:pPr>
                      <a:r>
                        <a:rPr dirty="0" sz="900" spc="-100">
                          <a:latin typeface="MS PGothic"/>
                          <a:cs typeface="MS PGothic"/>
                        </a:rPr>
                        <a:t>新幹線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marL="1520825" marR="1237615" indent="-1344295">
                        <a:lnSpc>
                          <a:spcPts val="1310"/>
                        </a:lnSpc>
                        <a:spcBef>
                          <a:spcPts val="45"/>
                        </a:spcBef>
                        <a:tabLst>
                          <a:tab pos="2066289" algn="l"/>
                          <a:tab pos="3017520" algn="l"/>
                          <a:tab pos="5631180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各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地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―――――――――――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広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島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駅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広島平和記念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公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園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広島平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和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記念資料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館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原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爆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ドー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ム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）＝＝＝＝＝＝＝＝ </a:t>
                      </a:r>
                      <a:r>
                        <a:rPr dirty="0" sz="1000" spc="-29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10:30</a:t>
                      </a:r>
                      <a:r>
                        <a:rPr dirty="0" sz="1000" spc="-13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頃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10:50	11:15	13:00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060450" marR="438784" indent="-841375">
                        <a:lnSpc>
                          <a:spcPct val="108000"/>
                        </a:lnSpc>
                        <a:tabLst>
                          <a:tab pos="2759710" algn="l"/>
                          <a:tab pos="6440805" algn="l"/>
                        </a:tabLst>
                      </a:pP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広島市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内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昼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食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被爆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者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に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よ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る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講話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）＝＝＝＝＝＝＝＝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広</a:t>
                      </a:r>
                      <a:r>
                        <a:rPr dirty="0" sz="1000" spc="135">
                          <a:latin typeface="MS PGothic"/>
                          <a:cs typeface="MS PGothic"/>
                        </a:rPr>
                        <a:t>島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IC＝＝＝＝＝＝＝＝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松江玉</a:t>
                      </a:r>
                      <a:r>
                        <a:rPr dirty="0" sz="1000" spc="135">
                          <a:latin typeface="MS PGothic"/>
                          <a:cs typeface="MS PGothic"/>
                        </a:rPr>
                        <a:t>造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IC＝＝＝＝＝＝＝＝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玉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造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温泉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） </a:t>
                      </a:r>
                      <a:r>
                        <a:rPr dirty="0" sz="1000" spc="-29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13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15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18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 spc="-1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0" marR="644525" indent="-102235">
                        <a:lnSpc>
                          <a:spcPct val="189200"/>
                        </a:lnSpc>
                        <a:spcBef>
                          <a:spcPts val="1019"/>
                        </a:spcBef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【</a:t>
                      </a:r>
                      <a:r>
                        <a:rPr dirty="0" sz="1200" spc="2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島根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県</a:t>
                      </a:r>
                      <a:r>
                        <a:rPr dirty="0" sz="1200" spc="24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】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玉造温泉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063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２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27990" marR="1374775" indent="-251460">
                        <a:lnSpc>
                          <a:spcPct val="108000"/>
                        </a:lnSpc>
                        <a:tabLst>
                          <a:tab pos="3636010" algn="l"/>
                          <a:tab pos="5659120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玉造温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松江玉</a:t>
                      </a:r>
                      <a:r>
                        <a:rPr dirty="0" sz="1000" spc="140">
                          <a:latin typeface="MS PGothic"/>
                          <a:cs typeface="MS PGothic"/>
                        </a:rPr>
                        <a:t>造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IC＝＝＝＝＝＝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斐</a:t>
                      </a:r>
                      <a:r>
                        <a:rPr dirty="0" sz="1000" spc="135">
                          <a:latin typeface="MS PGothic"/>
                          <a:cs typeface="MS PGothic"/>
                        </a:rPr>
                        <a:t>川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IC＝＝＝＝＝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「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島根県立古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代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出雲歴史博物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館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」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…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「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出雲大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社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」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＝＝＝＝＝ </a:t>
                      </a:r>
                      <a:r>
                        <a:rPr dirty="0" sz="1000" spc="-29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8:00	9:00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11:15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36294" marR="213995" indent="-617220">
                        <a:lnSpc>
                          <a:spcPct val="109000"/>
                        </a:lnSpc>
                        <a:tabLst>
                          <a:tab pos="1543685" algn="l"/>
                          <a:tab pos="2325370" algn="l"/>
                          <a:tab pos="2955925" algn="l"/>
                          <a:tab pos="5922645" algn="l"/>
                          <a:tab pos="7017384" algn="l"/>
                        </a:tabLst>
                      </a:pP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出雲市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内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昼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食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）＝＝＝＝＝＝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国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宝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「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松江城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」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東出</a:t>
                      </a:r>
                      <a:r>
                        <a:rPr dirty="0" sz="1000" spc="135">
                          <a:latin typeface="MS PGothic"/>
                          <a:cs typeface="MS PGothic"/>
                        </a:rPr>
                        <a:t>雲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IC＝＝＝＝＝はわ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000" spc="-1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IC＝＝＝＝＝は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わ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温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2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ま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た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は</a:t>
                      </a:r>
                      <a:r>
                        <a:rPr dirty="0" sz="1000" spc="2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三朝温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） </a:t>
                      </a:r>
                      <a:r>
                        <a:rPr dirty="0" sz="1000" spc="-29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11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1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2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2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13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2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1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5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17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 spc="-1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17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 spc="-1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L="10160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【</a:t>
                      </a:r>
                      <a:r>
                        <a:rPr dirty="0" sz="1200" spc="28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県</a:t>
                      </a:r>
                      <a:r>
                        <a:rPr dirty="0" sz="1200" spc="2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】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 marL="15494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はわ</a:t>
                      </a:r>
                      <a:r>
                        <a:rPr dirty="0" sz="1200" spc="-55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温</a:t>
                      </a:r>
                      <a:r>
                        <a:rPr dirty="0" sz="1200" spc="-85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200" spc="-6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三朝温泉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220595">
                        <a:lnSpc>
                          <a:spcPts val="1070"/>
                        </a:lnSpc>
                        <a:tabLst>
                          <a:tab pos="4067810" algn="l"/>
                        </a:tabLst>
                      </a:pPr>
                      <a:r>
                        <a:rPr dirty="0" sz="900" spc="-60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人数</a:t>
                      </a:r>
                      <a:r>
                        <a:rPr dirty="0" sz="900" spc="-60">
                          <a:latin typeface="MS PGothic"/>
                          <a:cs typeface="MS PGothic"/>
                        </a:rPr>
                        <a:t>に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よ</a:t>
                      </a:r>
                      <a:r>
                        <a:rPr dirty="0" sz="900" spc="-60">
                          <a:latin typeface="MS PGothic"/>
                          <a:cs typeface="MS PGothic"/>
                        </a:rPr>
                        <a:t>り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ロー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テ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ショ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ン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に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て	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フ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ィール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ド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ワ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ク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が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で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き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ま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す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3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176530">
                        <a:lnSpc>
                          <a:spcPts val="1190"/>
                        </a:lnSpc>
                      </a:pPr>
                      <a:r>
                        <a:rPr dirty="0" sz="1000" spc="-45">
                          <a:latin typeface="MS PGothic"/>
                          <a:cs typeface="MS PGothic"/>
                        </a:rPr>
                        <a:t>は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わ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温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三朝温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鳥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取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砂丘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「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砂丘散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策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」「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砂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美術館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」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「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鳥取砂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丘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ビ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ジター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セ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ンター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」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見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学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と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）＝＝＝＝＝＝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3391"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３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927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35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419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21018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782955" algn="l"/>
                          <a:tab pos="2199005" algn="l"/>
                          <a:tab pos="5756275" algn="l"/>
                        </a:tabLst>
                      </a:pPr>
                      <a:r>
                        <a:rPr dirty="0" sz="1000" spc="-40">
                          <a:latin typeface="MS PGothic"/>
                          <a:cs typeface="MS PGothic"/>
                        </a:rPr>
                        <a:t>8:30	8:00	9:30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13:30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R="1454785">
                        <a:lnSpc>
                          <a:spcPts val="1080"/>
                        </a:lnSpc>
                      </a:pPr>
                      <a:r>
                        <a:rPr dirty="0" sz="900" spc="-100">
                          <a:latin typeface="MS PGothic"/>
                          <a:cs typeface="MS PGothic"/>
                        </a:rPr>
                        <a:t>新幹線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6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8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219075">
                        <a:lnSpc>
                          <a:spcPts val="1190"/>
                        </a:lnSpc>
                        <a:spcBef>
                          <a:spcPts val="5"/>
                        </a:spcBef>
                      </a:pP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鳥</a:t>
                      </a:r>
                      <a:r>
                        <a:rPr dirty="0" sz="1000" spc="135">
                          <a:latin typeface="MS PGothic"/>
                          <a:cs typeface="MS PGothic"/>
                        </a:rPr>
                        <a:t>取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IC＝＝＝＝＝＝＝＝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姫路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駅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――――――――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各地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6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0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22098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45">
                          <a:latin typeface="MS PGothic"/>
                          <a:cs typeface="MS PGothic"/>
                        </a:rPr>
                        <a:t>16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 spc="-1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6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957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４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35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648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050" spc="-100">
                          <a:latin typeface="MS PGothic"/>
                          <a:cs typeface="MS PGothic"/>
                        </a:rPr>
                        <a:t>備考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B="0" marT="298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2">
                  <a:txBody>
                    <a:bodyPr/>
                    <a:lstStyle/>
                    <a:p>
                      <a:pPr marL="189230" indent="-127635">
                        <a:lnSpc>
                          <a:spcPct val="100000"/>
                        </a:lnSpc>
                        <a:spcBef>
                          <a:spcPts val="270"/>
                        </a:spcBef>
                        <a:buSzPct val="90000"/>
                        <a:buChar char="◆"/>
                        <a:tabLst>
                          <a:tab pos="189865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当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日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天</a:t>
                      </a:r>
                      <a:r>
                        <a:rPr dirty="0" sz="1000" spc="-95">
                          <a:latin typeface="MS PGothic"/>
                          <a:cs typeface="MS PGothic"/>
                        </a:rPr>
                        <a:t>候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や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道路事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情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に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よ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り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遅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れ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る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場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合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が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ご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ざ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ま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す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。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42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286"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記入例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4699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Ｊ</a:t>
                      </a:r>
                      <a:r>
                        <a:rPr dirty="0" sz="900" spc="1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Ｒ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69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900" spc="-50">
                          <a:latin typeface="MS PGothic"/>
                          <a:cs typeface="MS PGothic"/>
                        </a:rPr>
                        <a:t>――――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69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バ</a:t>
                      </a:r>
                      <a:r>
                        <a:rPr dirty="0" sz="900" spc="19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ス</a:t>
                      </a:r>
                      <a:r>
                        <a:rPr dirty="0" sz="900" spc="1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=========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69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船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69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900" spc="-45">
                          <a:latin typeface="MS PGothic"/>
                          <a:cs typeface="MS PGothic"/>
                        </a:rPr>
                        <a:t>～～～～～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69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900" spc="-100">
                          <a:latin typeface="MS PGothic"/>
                          <a:cs typeface="MS PGothic"/>
                        </a:rPr>
                        <a:t>旅館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00" spc="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△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69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徒</a:t>
                      </a:r>
                      <a:r>
                        <a:rPr dirty="0" sz="900" spc="13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歩</a:t>
                      </a:r>
                      <a:r>
                        <a:rPr dirty="0" sz="900" spc="14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・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69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900" spc="-100">
                          <a:latin typeface="MS PGothic"/>
                          <a:cs typeface="MS PGothic"/>
                        </a:rPr>
                        <a:t>私鉄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・ケ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ブ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ル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69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900" spc="-65">
                          <a:latin typeface="MS PGothic"/>
                          <a:cs typeface="MS PGothic"/>
                        </a:rPr>
                        <a:t>艹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艹艹艹艹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艹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69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900" spc="-100">
                          <a:latin typeface="MS PGothic"/>
                          <a:cs typeface="MS PGothic"/>
                        </a:rPr>
                        <a:t>車中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00" spc="8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▲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69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3511" y="7907143"/>
            <a:ext cx="208457" cy="120566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0982706" y="1508506"/>
            <a:ext cx="14370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00">
                <a:latin typeface="MS Gothic"/>
                <a:cs typeface="MS Gothic"/>
              </a:rPr>
              <a:t>（</a:t>
            </a:r>
            <a:r>
              <a:rPr dirty="0" sz="1100" spc="-110">
                <a:latin typeface="MS Gothic"/>
                <a:cs typeface="MS Gothic"/>
              </a:rPr>
              <a:t>公社</a:t>
            </a:r>
            <a:r>
              <a:rPr dirty="0" sz="1100" spc="-100">
                <a:latin typeface="MS Gothic"/>
                <a:cs typeface="MS Gothic"/>
              </a:rPr>
              <a:t>）</a:t>
            </a:r>
            <a:r>
              <a:rPr dirty="0" sz="1100" spc="-110">
                <a:latin typeface="MS Gothic"/>
                <a:cs typeface="MS Gothic"/>
              </a:rPr>
              <a:t>鳥取</a:t>
            </a:r>
            <a:r>
              <a:rPr dirty="0" sz="1100" spc="-100">
                <a:latin typeface="MS Gothic"/>
                <a:cs typeface="MS Gothic"/>
              </a:rPr>
              <a:t>県</a:t>
            </a:r>
            <a:r>
              <a:rPr dirty="0" sz="1100" spc="-110">
                <a:latin typeface="MS Gothic"/>
                <a:cs typeface="MS Gothic"/>
              </a:rPr>
              <a:t>観光</a:t>
            </a:r>
            <a:r>
              <a:rPr dirty="0" sz="1100" spc="-100">
                <a:latin typeface="MS Gothic"/>
                <a:cs typeface="MS Gothic"/>
              </a:rPr>
              <a:t>連</a:t>
            </a:r>
            <a:r>
              <a:rPr dirty="0" sz="1100">
                <a:latin typeface="MS Gothic"/>
                <a:cs typeface="MS Gothic"/>
              </a:rPr>
              <a:t>盟</a:t>
            </a:r>
            <a:endParaRPr sz="1100">
              <a:latin typeface="MS Gothic"/>
              <a:cs typeface="MS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（株）ツーリスト関西事務センター</dc:creator>
  <dc:title>ご　　旅　　程　　表</dc:title>
  <dcterms:created xsi:type="dcterms:W3CDTF">2021-10-22T02:35:52Z</dcterms:created>
  <dcterms:modified xsi:type="dcterms:W3CDTF">2021-10-22T02:35:52Z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2021-10-22T00:00:00Z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2021-10-22T00:00:00Z</vt:filetime>
  </property>
</Properties>
</file>