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02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（２</a:t>
            </a:r>
            <a:r>
              <a:rPr dirty="0" spc="-90"/>
              <a:t>泊</a:t>
            </a:r>
            <a:r>
              <a:rPr dirty="0" spc="-70"/>
              <a:t>３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9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64340" cy="6027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5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74065">
                        <a:lnSpc>
                          <a:spcPct val="10000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新幹線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520825" marR="1237615" indent="-1344295">
                        <a:lnSpc>
                          <a:spcPts val="1310"/>
                        </a:lnSpc>
                        <a:spcBef>
                          <a:spcPts val="45"/>
                        </a:spcBef>
                        <a:tabLst>
                          <a:tab pos="2066289" algn="l"/>
                          <a:tab pos="3017520" algn="l"/>
                          <a:tab pos="563118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地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―――――――――――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広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広島平和記念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公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園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広島平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記念資料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原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爆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ドー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ム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）＝＝＝＝＝＝＝＝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10:50	11:15	13:00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60450" marR="438784" indent="-841375">
                        <a:lnSpc>
                          <a:spcPct val="108000"/>
                        </a:lnSpc>
                        <a:tabLst>
                          <a:tab pos="2759710" algn="l"/>
                          <a:tab pos="6440805" algn="l"/>
                        </a:tabLst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広島市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内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被爆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講話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）＝＝＝＝＝＝＝＝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広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松江玉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造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造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0" marR="644525" indent="-102235">
                        <a:lnSpc>
                          <a:spcPct val="189200"/>
                        </a:lnSpc>
                        <a:spcBef>
                          <a:spcPts val="1019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06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7990" marR="1374775" indent="-251460">
                        <a:lnSpc>
                          <a:spcPct val="108000"/>
                        </a:lnSpc>
                        <a:tabLst>
                          <a:tab pos="3636010" algn="l"/>
                          <a:tab pos="565912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松江玉</a:t>
                      </a:r>
                      <a:r>
                        <a:rPr dirty="0" sz="1000" spc="140">
                          <a:latin typeface="MS PGothic"/>
                          <a:cs typeface="MS PGothic"/>
                        </a:rPr>
                        <a:t>造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斐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川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島根県立古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代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出雲歴史博物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＝＝＝＝＝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8:00	9:00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11:15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36294" marR="213995" indent="-617220">
                        <a:lnSpc>
                          <a:spcPct val="109000"/>
                        </a:lnSpc>
                        <a:tabLst>
                          <a:tab pos="1543685" algn="l"/>
                          <a:tab pos="2325370" algn="l"/>
                          <a:tab pos="2955925" algn="l"/>
                          <a:tab pos="5922645" algn="l"/>
                          <a:tab pos="7017384" algn="l"/>
                        </a:tabLst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出雲市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内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）＝＝＝＝＝＝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国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宝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松江城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東出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雲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IC＝＝＝＝＝はわ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IC＝＝＝＝＝は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1016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5494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2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20595">
                        <a:lnSpc>
                          <a:spcPts val="1070"/>
                        </a:lnSpc>
                        <a:tabLst>
                          <a:tab pos="4067810" algn="l"/>
                        </a:tabLst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人数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ロー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テ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ショ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て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フ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ィール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ワ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き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す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3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90"/>
                        </a:lnSpc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砂丘散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」「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美術館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ビ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ジター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ンター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学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）＝＝＝＝＝＝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3391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927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419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782955" algn="l"/>
                          <a:tab pos="2199005" algn="l"/>
                          <a:tab pos="5756275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8:00	9:30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1454785">
                        <a:lnSpc>
                          <a:spcPts val="108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新幹線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19075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姫路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――――――――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各地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6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209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286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699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69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907143"/>
            <a:ext cx="208457" cy="12056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100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2021-10-22T02:35:52Z</dcterms:created>
  <dcterms:modified xsi:type="dcterms:W3CDTF">2021-10-22T02:35:52Z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