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1950"/>
  <p:notesSz cx="13106400" cy="92519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68104"/>
            <a:ext cx="11140440" cy="194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1092"/>
            <a:ext cx="9174480" cy="2312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0469" y="752856"/>
            <a:ext cx="304546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8992" y="2096135"/>
            <a:ext cx="11868150" cy="6254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04314"/>
            <a:ext cx="4194048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5125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モ</a:t>
            </a:r>
            <a:r>
              <a:rPr dirty="0" spc="-40"/>
              <a:t>デ</a:t>
            </a:r>
            <a:r>
              <a:rPr dirty="0" spc="-55"/>
              <a:t>ルコ</a:t>
            </a:r>
            <a:r>
              <a:rPr dirty="0" spc="-40"/>
              <a:t>ー</a:t>
            </a:r>
            <a:r>
              <a:rPr dirty="0" spc="-65"/>
              <a:t>ス</a:t>
            </a:r>
            <a:r>
              <a:rPr dirty="0" spc="-50"/>
              <a:t>（</a:t>
            </a:r>
            <a:r>
              <a:rPr dirty="0" spc="-55"/>
              <a:t>２</a:t>
            </a:r>
            <a:r>
              <a:rPr dirty="0" spc="-100"/>
              <a:t>泊</a:t>
            </a:r>
            <a:r>
              <a:rPr dirty="0" spc="-55"/>
              <a:t>３</a:t>
            </a:r>
            <a:r>
              <a:rPr dirty="0" spc="-10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8992" y="1426210"/>
          <a:ext cx="8015605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/>
                <a:gridCol w="1289685"/>
                <a:gridCol w="899160"/>
                <a:gridCol w="1009650"/>
                <a:gridCol w="1079500"/>
                <a:gridCol w="901700"/>
                <a:gridCol w="2517775"/>
              </a:tblGrid>
              <a:tr h="273050">
                <a:tc rowSpan="2">
                  <a:txBody>
                    <a:bodyPr/>
                    <a:lstStyle/>
                    <a:p>
                      <a:pPr marL="85725" marR="69215">
                        <a:lnSpc>
                          <a:spcPct val="1083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200" spc="-4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58420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写真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758825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食事条件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1912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添乗員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52324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517" y="1924684"/>
            <a:ext cx="28238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2350" algn="l"/>
                <a:tab pos="1295400" algn="l"/>
                <a:tab pos="1565275" algn="l"/>
                <a:tab pos="2226310" algn="l"/>
                <a:tab pos="2496185" algn="l"/>
              </a:tabLst>
            </a:pPr>
            <a:r>
              <a:rPr dirty="0" sz="1000" spc="-45">
                <a:latin typeface="MS PGothic"/>
                <a:cs typeface="MS PGothic"/>
              </a:rPr>
              <a:t>ご</a:t>
            </a:r>
            <a:r>
              <a:rPr dirty="0" sz="1000" spc="-100">
                <a:latin typeface="MS PGothic"/>
                <a:cs typeface="MS PGothic"/>
              </a:rPr>
              <a:t>旅行期日</a:t>
            </a:r>
            <a:r>
              <a:rPr dirty="0" sz="1000" spc="-55">
                <a:latin typeface="MS PGothic"/>
                <a:cs typeface="MS PGothic"/>
              </a:rPr>
              <a:t>：</a:t>
            </a:r>
            <a:r>
              <a:rPr dirty="0" sz="1000" spc="-100">
                <a:latin typeface="MS PGothic"/>
                <a:cs typeface="MS PGothic"/>
              </a:rPr>
              <a:t>令</a:t>
            </a:r>
            <a:r>
              <a:rPr dirty="0" sz="1000">
                <a:latin typeface="MS PGothic"/>
                <a:cs typeface="MS PGothic"/>
              </a:rPr>
              <a:t>和	年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24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r>
              <a:rPr dirty="0" sz="1000" spc="27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～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185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6618" y="1924684"/>
            <a:ext cx="10128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MS PGothic"/>
                <a:cs typeface="MS PGothic"/>
              </a:rPr>
              <a:t>202</a:t>
            </a:r>
            <a:r>
              <a:rPr dirty="0" sz="1000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100">
                <a:latin typeface="MS PGothic"/>
                <a:cs typeface="MS PGothic"/>
              </a:rPr>
              <a:t>年</a:t>
            </a:r>
            <a:r>
              <a:rPr dirty="0" sz="1000" spc="-60">
                <a:latin typeface="MS PGothic"/>
                <a:cs typeface="MS PGothic"/>
              </a:rPr>
              <a:t>９</a:t>
            </a:r>
            <a:r>
              <a:rPr dirty="0" sz="1000" spc="-100">
                <a:latin typeface="MS PGothic"/>
                <a:cs typeface="MS PGothic"/>
              </a:rPr>
              <a:t>月</a:t>
            </a:r>
            <a:r>
              <a:rPr dirty="0" sz="1000" spc="-60">
                <a:latin typeface="MS PGothic"/>
                <a:cs typeface="MS PGothic"/>
              </a:rPr>
              <a:t>１</a:t>
            </a:r>
            <a:r>
              <a:rPr dirty="0" sz="1000" spc="-10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8992" y="2096135"/>
          <a:ext cx="12051030" cy="6254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/>
                <a:gridCol w="85725"/>
                <a:gridCol w="424180"/>
                <a:gridCol w="404494"/>
                <a:gridCol w="352424"/>
                <a:gridCol w="1040130"/>
                <a:gridCol w="247650"/>
                <a:gridCol w="811529"/>
                <a:gridCol w="963929"/>
                <a:gridCol w="3973195"/>
                <a:gridCol w="721359"/>
                <a:gridCol w="1080134"/>
                <a:gridCol w="990600"/>
                <a:gridCol w="520700"/>
              </a:tblGrid>
              <a:tr h="273431"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6650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0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岐阜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tabLst>
                          <a:tab pos="804545" algn="l"/>
                          <a:tab pos="153860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羽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島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新大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阪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広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広島平和記念資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料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講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話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休憩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２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回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630680" algn="l"/>
                          <a:tab pos="2348230" algn="l"/>
                          <a:tab pos="2751455" algn="l"/>
                          <a:tab pos="3405504" algn="l"/>
                          <a:tab pos="521589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弁当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18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19125" marR="522605" indent="38100">
                        <a:lnSpc>
                          <a:spcPct val="189200"/>
                        </a:lnSpc>
                        <a:spcBef>
                          <a:spcPts val="39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3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玉造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495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3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11580">
                        <a:lnSpc>
                          <a:spcPct val="100000"/>
                        </a:lnSpc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全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を２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分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75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 marL="4445">
                        <a:lnSpc>
                          <a:spcPts val="1190"/>
                        </a:lnSpc>
                        <a:spcBef>
                          <a:spcPts val="58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玉造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松江温泉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古代出雲歴史博物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出雲大社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66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  <a:spcBef>
                          <a:spcPts val="58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観光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セ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タ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ず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66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 marL="11766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社</a:t>
                      </a:r>
                      <a:r>
                        <a:rPr dirty="0" sz="100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古代出雲歴史博物館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2165">
                <a:tc>
                  <a:txBody>
                    <a:bodyPr/>
                    <a:lstStyle/>
                    <a:p>
                      <a:pPr algn="r" marR="114935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2012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83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9:30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838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2287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12:30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44525">
                        <a:lnSpc>
                          <a:spcPts val="1190"/>
                        </a:lnSpc>
                        <a:spcBef>
                          <a:spcPts val="5"/>
                        </a:spcBef>
                        <a:tabLst>
                          <a:tab pos="281940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＝＝＝【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別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分散研修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】</a:t>
                      </a:r>
                      <a:r>
                        <a:rPr dirty="0" sz="1000" spc="2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70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8382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0485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44132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838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35050">
                        <a:lnSpc>
                          <a:spcPts val="1190"/>
                        </a:lnSpc>
                        <a:spcBef>
                          <a:spcPts val="10"/>
                        </a:spcBef>
                        <a:tabLst>
                          <a:tab pos="162560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案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松江市内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900430">
                        <a:lnSpc>
                          <a:spcPts val="1190"/>
                        </a:lnSpc>
                        <a:spcBef>
                          <a:spcPts val="1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境港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900430">
                        <a:lnSpc>
                          <a:spcPts val="1190"/>
                        </a:lnSpc>
                        <a:spcBef>
                          <a:spcPts val="1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大山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328295">
                        <a:lnSpc>
                          <a:spcPts val="1190"/>
                        </a:lnSpc>
                        <a:spcBef>
                          <a:spcPts val="1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倉吉白壁土蔵群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662940">
                        <a:lnSpc>
                          <a:spcPts val="1190"/>
                        </a:lnSpc>
                        <a:spcBef>
                          <a:spcPts val="1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相談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く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だ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い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7653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9114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99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866900">
                        <a:lnSpc>
                          <a:spcPct val="100000"/>
                        </a:lnSpc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全</a:t>
                      </a:r>
                      <a:r>
                        <a:rPr dirty="0" sz="900" spc="-2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-70">
                          <a:latin typeface="MS PGothic"/>
                          <a:cs typeface="MS PGothic"/>
                        </a:rPr>
                        <a:t>を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２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分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割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浦富海岸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め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ぐ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遊覧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ctr" marR="412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浦富海岸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め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ぐ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遊覧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 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美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  <a:tabLst>
                          <a:tab pos="2311400" algn="l"/>
                          <a:tab pos="3597275" algn="l"/>
                          <a:tab pos="4236085" algn="l"/>
                          <a:tab pos="5417185" algn="l"/>
                          <a:tab pos="6134735" algn="l"/>
                          <a:tab pos="661479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8::30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9:20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10:30	10:50	12:00	12:20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13:30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5451475">
                        <a:lnSpc>
                          <a:spcPct val="100000"/>
                        </a:lnSpc>
                        <a:tabLst>
                          <a:tab pos="1057275" algn="l"/>
                          <a:tab pos="179070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姫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路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新大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阪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岐阜鳥羽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algn="r" marR="5433060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47955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19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r" marR="755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9">
                  <a:txBody>
                    <a:bodyPr/>
                    <a:lstStyle/>
                    <a:p>
                      <a:pPr marL="187960" indent="-127635">
                        <a:lnSpc>
                          <a:spcPct val="100000"/>
                        </a:lnSpc>
                        <a:spcBef>
                          <a:spcPts val="275"/>
                        </a:spcBef>
                        <a:buSzPct val="90000"/>
                        <a:buChar char="◆"/>
                        <a:tabLst>
                          <a:tab pos="18796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当日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天候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道路事情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場合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9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175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445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0810" marR="17653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450"/>
                        </a:spcBef>
                        <a:tabLst>
                          <a:tab pos="1304925" algn="l"/>
                          <a:tab pos="2171700" algn="l"/>
                          <a:tab pos="3378835" algn="l"/>
                        </a:tabLst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・・・・・・・・・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ケ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1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4273" y="8126412"/>
            <a:ext cx="203250" cy="12418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5118" y="1508759"/>
            <a:ext cx="14230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（公社）鳥取県観光連盟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76625" y="3886834"/>
            <a:ext cx="1981200" cy="426720"/>
          </a:xfrm>
          <a:custGeom>
            <a:avLst/>
            <a:gdLst/>
            <a:ahLst/>
            <a:cxnLst/>
            <a:rect l="l" t="t" r="r" b="b"/>
            <a:pathLst>
              <a:path w="1981200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19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19"/>
                </a:lnTo>
                <a:lnTo>
                  <a:pt x="1910079" y="426719"/>
                </a:lnTo>
                <a:lnTo>
                  <a:pt x="1937748" y="421126"/>
                </a:lnTo>
                <a:lnTo>
                  <a:pt x="1960356" y="405876"/>
                </a:lnTo>
                <a:lnTo>
                  <a:pt x="1975606" y="383268"/>
                </a:lnTo>
                <a:lnTo>
                  <a:pt x="1981200" y="355600"/>
                </a:lnTo>
                <a:lnTo>
                  <a:pt x="1981200" y="71119"/>
                </a:lnTo>
                <a:lnTo>
                  <a:pt x="1975606" y="43451"/>
                </a:lnTo>
                <a:lnTo>
                  <a:pt x="1960356" y="20843"/>
                </a:lnTo>
                <a:lnTo>
                  <a:pt x="1937748" y="5593"/>
                </a:lnTo>
                <a:lnTo>
                  <a:pt x="1910079" y="0"/>
                </a:lnTo>
                <a:lnTo>
                  <a:pt x="7112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33875" y="6352540"/>
            <a:ext cx="3533775" cy="426720"/>
          </a:xfrm>
          <a:custGeom>
            <a:avLst/>
            <a:gdLst/>
            <a:ahLst/>
            <a:cxnLst/>
            <a:rect l="l" t="t" r="r" b="b"/>
            <a:pathLst>
              <a:path w="3533775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20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20"/>
                </a:lnTo>
                <a:lnTo>
                  <a:pt x="3462654" y="426720"/>
                </a:lnTo>
                <a:lnTo>
                  <a:pt x="3490323" y="421126"/>
                </a:lnTo>
                <a:lnTo>
                  <a:pt x="3512931" y="405876"/>
                </a:lnTo>
                <a:lnTo>
                  <a:pt x="3528181" y="383268"/>
                </a:lnTo>
                <a:lnTo>
                  <a:pt x="3533775" y="355600"/>
                </a:lnTo>
                <a:lnTo>
                  <a:pt x="3533775" y="71120"/>
                </a:lnTo>
                <a:lnTo>
                  <a:pt x="3528181" y="43451"/>
                </a:lnTo>
                <a:lnTo>
                  <a:pt x="3512931" y="20843"/>
                </a:lnTo>
                <a:lnTo>
                  <a:pt x="3490323" y="5593"/>
                </a:lnTo>
                <a:lnTo>
                  <a:pt x="3462654" y="0"/>
                </a:lnTo>
                <a:lnTo>
                  <a:pt x="7112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47975" y="2621279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33775" y="261366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43250" y="7411719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48100" y="740664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2021-10-01T05:24:43Z</dcterms:created>
  <dcterms:modified xsi:type="dcterms:W3CDTF">2021-10-01T05:24:43Z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2021-10-01T00:00:00Z</vt:filetime>
  </property>
</Properties>
</file>