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6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5861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（２</a:t>
            </a:r>
            <a:r>
              <a:rPr spc="-90" dirty="0"/>
              <a:t>泊</a:t>
            </a:r>
            <a:r>
              <a:rPr spc="-70" dirty="0"/>
              <a:t>３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9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</a:t>
            </a:r>
            <a:r>
              <a:rPr sz="1000" spc="-5" dirty="0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29177"/>
              </p:ext>
            </p:extLst>
          </p:nvPr>
        </p:nvGraphicFramePr>
        <p:xfrm>
          <a:off x="829055" y="2095754"/>
          <a:ext cx="11842106" cy="5842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974725"/>
                <a:gridCol w="314960"/>
                <a:gridCol w="746760"/>
                <a:gridCol w="796289"/>
                <a:gridCol w="1267460"/>
                <a:gridCol w="974724"/>
                <a:gridCol w="1029970"/>
                <a:gridCol w="865504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064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619760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2807335" algn="l"/>
                        </a:tabLst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新幹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線	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本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三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名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園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442720" marR="2719070" indent="-1266825">
                        <a:lnSpc>
                          <a:spcPct val="108000"/>
                        </a:lnSpc>
                        <a:spcBef>
                          <a:spcPts val="10"/>
                        </a:spcBef>
                        <a:tabLst>
                          <a:tab pos="2304415" algn="l"/>
                          <a:tab pos="3084830" algn="l"/>
                          <a:tab pos="3715385" algn="l"/>
                          <a:tab pos="441960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各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地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――――――――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岡山駅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岡山城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後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楽園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市内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）＝＝＝＝＝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10:30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10:50	12:30	12:45	13:40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0" marR="2621915" indent="-460375">
                        <a:lnSpc>
                          <a:spcPct val="109000"/>
                        </a:lnSpc>
                        <a:tabLst>
                          <a:tab pos="3826510" algn="l"/>
                          <a:tab pos="4532630" algn="l"/>
                        </a:tabLst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倉敷美観地区散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策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大原美術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、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大原本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邸</a:t>
                      </a:r>
                      <a:r>
                        <a:rPr sz="1000" spc="-70" dirty="0">
                          <a:latin typeface="MS PGothic"/>
                          <a:cs typeface="MS PGothic"/>
                        </a:rPr>
                        <a:t>、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イ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ビー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エ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他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湯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郷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岡山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45" dirty="0">
                          <a:latin typeface="MS PGothic"/>
                          <a:cs typeface="MS PGothic"/>
                        </a:rPr>
                        <a:t>ゆ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のご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う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spc="-100" dirty="0">
                          <a:latin typeface="MS PGothic"/>
                          <a:cs typeface="MS PGothic"/>
                        </a:rPr>
                        <a:t>湯郷温泉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1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1386205">
                        <a:lnSpc>
                          <a:spcPct val="100000"/>
                        </a:lnSpc>
                        <a:spcBef>
                          <a:spcPts val="85"/>
                        </a:spcBef>
                        <a:tabLst>
                          <a:tab pos="2317750" algn="l"/>
                        </a:tabLst>
                      </a:pPr>
                      <a:r>
                        <a:rPr sz="9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※SDGｓ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ンド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ク</a:t>
                      </a:r>
                    </a:p>
                    <a:p>
                      <a:pPr marL="427990" marR="74295" indent="-251460">
                        <a:lnSpc>
                          <a:spcPts val="1310"/>
                        </a:lnSpc>
                        <a:spcBef>
                          <a:spcPts val="40"/>
                        </a:spcBef>
                        <a:tabLst>
                          <a:tab pos="1153160" algn="l"/>
                          <a:tab pos="1647825" algn="l"/>
                          <a:tab pos="5946775" algn="l"/>
                          <a:tab pos="6350635" algn="l"/>
                          <a:tab pos="6911340" algn="l"/>
                          <a:tab pos="73907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湯郷温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蒜山高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原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SA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GREENable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HIRUZEN（グリ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ナ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ヒ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ゼ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安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来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IC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足立美術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安来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市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-30" dirty="0" smtClean="0">
                          <a:latin typeface="MS PGothic"/>
                          <a:cs typeface="MS PGothic"/>
                        </a:rPr>
                        <a:t>＝</a:t>
                      </a:r>
                      <a:endParaRPr lang="en-US" sz="1000" spc="-30" dirty="0" smtClean="0">
                        <a:latin typeface="MS PGothic"/>
                        <a:cs typeface="MS PGothic"/>
                      </a:endParaRPr>
                    </a:p>
                    <a:p>
                      <a:pPr marL="427990" marR="74295" indent="-251460">
                        <a:lnSpc>
                          <a:spcPts val="1310"/>
                        </a:lnSpc>
                        <a:spcBef>
                          <a:spcPts val="40"/>
                        </a:spcBef>
                        <a:tabLst>
                          <a:tab pos="1153160" algn="l"/>
                          <a:tab pos="1647825" algn="l"/>
                          <a:tab pos="5946775" algn="l"/>
                          <a:tab pos="6350635" algn="l"/>
                          <a:tab pos="6911340" algn="l"/>
                          <a:tab pos="7390765" algn="l"/>
                        </a:tabLst>
                      </a:pPr>
                      <a:r>
                        <a:rPr lang="en-US" sz="1000" spc="-30" dirty="0" smtClean="0">
                          <a:latin typeface="MS PGothic"/>
                          <a:cs typeface="MS PGothic"/>
                        </a:rPr>
                        <a:t>       </a:t>
                      </a:r>
                      <a:r>
                        <a:rPr sz="1000" spc="-3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29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 smtClean="0">
                          <a:latin typeface="MS PGothic"/>
                          <a:cs typeface="MS PGothic"/>
                        </a:rPr>
                        <a:t>8:00</a:t>
                      </a:r>
                      <a:r>
                        <a:rPr lang="ja-JP" altLang="en-US" sz="1000" spc="-40" dirty="0" smtClean="0">
                          <a:latin typeface="MS PGothic"/>
                          <a:cs typeface="MS PGothic"/>
                        </a:rPr>
                        <a:t>　　　　　</a:t>
                      </a:r>
                      <a:r>
                        <a:rPr sz="1000" spc="-40" dirty="0" smtClean="0">
                          <a:latin typeface="MS PGothic"/>
                          <a:cs typeface="MS PGothic"/>
                        </a:rPr>
                        <a:t>9:00</a:t>
                      </a:r>
                      <a:r>
                        <a:rPr lang="en-US" sz="1000" spc="-40" dirty="0" smtClean="0">
                          <a:latin typeface="MS PGothic"/>
                          <a:cs typeface="MS PGothic"/>
                        </a:rPr>
                        <a:t>    </a:t>
                      </a:r>
                      <a:r>
                        <a:rPr lang="ja-JP" altLang="en-US" sz="1000" spc="-40" dirty="0" smtClean="0">
                          <a:latin typeface="MS PGothic"/>
                          <a:cs typeface="MS PGothic"/>
                        </a:rPr>
                        <a:t>　　</a:t>
                      </a:r>
                      <a:r>
                        <a:rPr sz="1000" spc="-40" dirty="0" smtClean="0">
                          <a:latin typeface="MS PGothic"/>
                          <a:cs typeface="MS PGothic"/>
                        </a:rPr>
                        <a:t>9:20</a:t>
                      </a:r>
                      <a:r>
                        <a:rPr lang="ja-JP" altLang="en-US" sz="1000" spc="-40" dirty="0" smtClean="0">
                          <a:latin typeface="MS PGothic"/>
                          <a:cs typeface="MS PGothic"/>
                        </a:rPr>
                        <a:t>　　　　　　　　　　　　　　　　　　　　　　　　　　　　　　　　　　　　　　　　　　　　　　　　　　</a:t>
                      </a:r>
                      <a:r>
                        <a:rPr sz="1000" spc="-45" dirty="0" smtClean="0">
                          <a:latin typeface="MS PGothic"/>
                          <a:cs typeface="MS PGothic"/>
                        </a:rPr>
                        <a:t>10:20</a:t>
                      </a:r>
                      <a:r>
                        <a:rPr lang="ja-JP" altLang="en-US" sz="1000" spc="-45" dirty="0" smtClean="0">
                          <a:latin typeface="MS PGothic"/>
                          <a:cs typeface="MS PGothic"/>
                        </a:rPr>
                        <a:t>　　　</a:t>
                      </a:r>
                      <a:r>
                        <a:rPr sz="1000" spc="-45" dirty="0" smtClean="0">
                          <a:latin typeface="MS PGothic"/>
                          <a:cs typeface="MS PGothic"/>
                        </a:rPr>
                        <a:t>12:00</a:t>
                      </a:r>
                      <a:r>
                        <a:rPr lang="ja-JP" altLang="en-US" sz="1000" spc="-45" dirty="0" smtClean="0">
                          <a:latin typeface="MS PGothic"/>
                          <a:cs typeface="MS PGothic"/>
                        </a:rPr>
                        <a:t>　　　</a:t>
                      </a:r>
                      <a:r>
                        <a:rPr lang="ja-JP" altLang="en-US" sz="1000" spc="-45" baseline="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 smtClean="0">
                          <a:latin typeface="MS PGothic"/>
                          <a:cs typeface="MS PGothic"/>
                        </a:rPr>
                        <a:t>12:10</a:t>
                      </a:r>
                      <a:r>
                        <a:rPr lang="ja-JP" altLang="en-US" sz="1000" spc="-40" dirty="0" smtClean="0">
                          <a:latin typeface="MS PGothic"/>
                          <a:cs typeface="MS PGothic"/>
                        </a:rPr>
                        <a:t>　　　　</a:t>
                      </a:r>
                      <a:r>
                        <a:rPr sz="1000" spc="-45" dirty="0" smtClean="0">
                          <a:latin typeface="MS PGothic"/>
                          <a:cs typeface="MS PGothic"/>
                        </a:rPr>
                        <a:t>13:00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23290">
                        <a:lnSpc>
                          <a:spcPct val="100000"/>
                        </a:lnSpc>
                      </a:pPr>
                      <a:r>
                        <a:rPr sz="900" spc="-6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平和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学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習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準備中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836294" marR="2307590" indent="-617220">
                        <a:lnSpc>
                          <a:spcPct val="108000"/>
                        </a:lnSpc>
                        <a:spcBef>
                          <a:spcPts val="10"/>
                        </a:spcBef>
                        <a:tabLst>
                          <a:tab pos="2839085" algn="l"/>
                          <a:tab pos="3696970" algn="l"/>
                          <a:tab pos="4424680" algn="l"/>
                          <a:tab pos="4918075" algn="l"/>
                          <a:tab pos="4937760" algn="l"/>
                        </a:tabLst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水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木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げ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記念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水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木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げ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るロー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ド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散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策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泉	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は	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） 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15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		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4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0675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210185" marR="789305" indent="-33655">
                        <a:lnSpc>
                          <a:spcPct val="108000"/>
                        </a:lnSpc>
                        <a:spcBef>
                          <a:spcPts val="5"/>
                        </a:spcBef>
                        <a:tabLst>
                          <a:tab pos="4613275" algn="l"/>
                          <a:tab pos="6329680" algn="l"/>
                        </a:tabLst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＝＝＝＝＝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1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（ア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テ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ィ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ビテ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ィ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）＝＝＝＝＝＝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8:30	9:30	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13:30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2592070">
                        <a:lnSpc>
                          <a:spcPct val="100000"/>
                        </a:lnSpc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新幹線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914400" marR="4349750" indent="-695325">
                        <a:lnSpc>
                          <a:spcPts val="1310"/>
                        </a:lnSpc>
                        <a:spcBef>
                          <a:spcPts val="45"/>
                        </a:spcBef>
                        <a:tabLst>
                          <a:tab pos="1924685" algn="l"/>
                        </a:tabLst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姫路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――――――――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各地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762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1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1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徒</a:t>
                      </a:r>
                      <a:r>
                        <a:rPr sz="900" spc="13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r>
                        <a:rPr sz="900" spc="14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8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778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741414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111</Words>
  <Application>Microsoft Office PowerPoint</Application>
  <PresentationFormat>ユーザー設定</PresentationFormat>
  <Paragraphs>90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MS Gothic</vt:lpstr>
      <vt:lpstr>Calibri</vt:lpstr>
      <vt:lpstr>Times New Roman</vt:lpstr>
      <vt:lpstr>Office Theme</vt:lpstr>
      <vt:lpstr>モデルコース（２泊３日）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　　旅　　程　　表</dc:title>
  <dc:creator>（株）ツーリスト関西事務センター</dc:creator>
  <cp:lastModifiedBy>kobayashi</cp:lastModifiedBy>
  <cp:revision>1</cp:revision>
  <dcterms:created xsi:type="dcterms:W3CDTF">2021-10-13T11:03:06Z</dcterms:created>
  <dcterms:modified xsi:type="dcterms:W3CDTF">2021-10-13T11:20:09Z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2021-10-13T00:00:00Z</vt:filetime>
  </property>
</Properties>
</file>