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8300"/>
  <p:notesSz cx="13106400" cy="9258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5878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dirty="0" spc="-50"/>
              <a:t>モ</a:t>
            </a:r>
            <a:r>
              <a:rPr dirty="0" spc="-55"/>
              <a:t>デルコース</a:t>
            </a:r>
            <a:r>
              <a:rPr dirty="0" spc="-50"/>
              <a:t>（２</a:t>
            </a:r>
            <a:r>
              <a:rPr dirty="0" spc="-90"/>
              <a:t>泊</a:t>
            </a:r>
            <a:r>
              <a:rPr dirty="0" spc="-70"/>
              <a:t>３</a:t>
            </a:r>
            <a:r>
              <a:rPr dirty="0" spc="-9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8014334" cy="516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2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200" spc="-5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写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員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dirty="0" sz="1000" spc="-60">
                <a:latin typeface="MS PGothic"/>
                <a:cs typeface="MS PGothic"/>
              </a:rPr>
              <a:t>ご</a:t>
            </a:r>
            <a:r>
              <a:rPr dirty="0" sz="1000" spc="-90">
                <a:latin typeface="MS PGothic"/>
                <a:cs typeface="MS PGothic"/>
              </a:rPr>
              <a:t>旅</a:t>
            </a:r>
            <a:r>
              <a:rPr dirty="0" sz="1000" spc="-105">
                <a:latin typeface="MS PGothic"/>
                <a:cs typeface="MS PGothic"/>
              </a:rPr>
              <a:t>行期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60">
                <a:latin typeface="MS PGothic"/>
                <a:cs typeface="MS PGothic"/>
              </a:rPr>
              <a:t>：</a:t>
            </a:r>
            <a:r>
              <a:rPr dirty="0" sz="1000" spc="-105">
                <a:latin typeface="MS PGothic"/>
                <a:cs typeface="MS PGothic"/>
              </a:rPr>
              <a:t>令</a:t>
            </a:r>
            <a:r>
              <a:rPr dirty="0" sz="1000" spc="-5">
                <a:latin typeface="MS PGothic"/>
                <a:cs typeface="MS PGothic"/>
              </a:rPr>
              <a:t>和	年	月	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26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r>
              <a:rPr dirty="0" sz="1000" spc="26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～	月	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190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274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latin typeface="MS PGothic"/>
                <a:cs typeface="MS PGothic"/>
              </a:rPr>
              <a:t>2</a:t>
            </a:r>
            <a:r>
              <a:rPr dirty="0" sz="1000" spc="-60">
                <a:latin typeface="MS PGothic"/>
                <a:cs typeface="MS PGothic"/>
              </a:rPr>
              <a:t>02</a:t>
            </a:r>
            <a:r>
              <a:rPr dirty="0" sz="1000" spc="-5">
                <a:latin typeface="MS PGothic"/>
                <a:cs typeface="MS PGothic"/>
              </a:rPr>
              <a:t>1</a:t>
            </a:r>
            <a:r>
              <a:rPr dirty="0" sz="1000" spc="-130">
                <a:latin typeface="MS PGothic"/>
                <a:cs typeface="MS PGothic"/>
              </a:rPr>
              <a:t> </a:t>
            </a:r>
            <a:r>
              <a:rPr dirty="0" sz="1000" spc="-90">
                <a:latin typeface="MS PGothic"/>
                <a:cs typeface="MS PGothic"/>
              </a:rPr>
              <a:t>年</a:t>
            </a:r>
            <a:r>
              <a:rPr dirty="0" sz="1000" spc="-65">
                <a:latin typeface="MS PGothic"/>
                <a:cs typeface="MS PGothic"/>
              </a:rPr>
              <a:t>９</a:t>
            </a:r>
            <a:r>
              <a:rPr dirty="0" sz="1000" spc="-90">
                <a:latin typeface="MS PGothic"/>
                <a:cs typeface="MS PGothic"/>
              </a:rPr>
              <a:t>月</a:t>
            </a:r>
            <a:r>
              <a:rPr dirty="0" sz="1000" spc="-65">
                <a:latin typeface="MS PGothic"/>
                <a:cs typeface="MS PGothic"/>
              </a:rPr>
              <a:t>１</a:t>
            </a:r>
            <a:r>
              <a:rPr dirty="0" sz="1000" spc="-105">
                <a:latin typeface="MS PGothic"/>
                <a:cs typeface="MS PGothic"/>
              </a:rPr>
              <a:t>日作</a:t>
            </a:r>
            <a:r>
              <a:rPr dirty="0" sz="1000" spc="-5">
                <a:latin typeface="MS PGothic"/>
                <a:cs typeface="MS PGothic"/>
              </a:rPr>
              <a:t>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9055" y="2095754"/>
          <a:ext cx="11864340" cy="5878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238759"/>
                <a:gridCol w="974725"/>
                <a:gridCol w="314960"/>
                <a:gridCol w="746760"/>
                <a:gridCol w="796289"/>
                <a:gridCol w="1267460"/>
                <a:gridCol w="974724"/>
                <a:gridCol w="1029970"/>
                <a:gridCol w="865504"/>
                <a:gridCol w="721359"/>
                <a:gridCol w="1079500"/>
                <a:gridCol w="991234"/>
                <a:gridCol w="521334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04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064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6197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新幹線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7653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各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地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――――――――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岡山駅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倉敷市内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）＝＝＝＝＝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365250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2380615" algn="l"/>
                          <a:tab pos="308673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10:30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頃	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11:30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12:20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0" marR="2621915" indent="-460375">
                        <a:lnSpc>
                          <a:spcPct val="109000"/>
                        </a:lnSpc>
                        <a:tabLst>
                          <a:tab pos="3826510" algn="l"/>
                          <a:tab pos="4533900" algn="l"/>
                        </a:tabLst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倉敷美観地区散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策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大原美術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、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大原本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邸</a:t>
                      </a:r>
                      <a:r>
                        <a:rPr dirty="0" sz="1000" spc="-70">
                          <a:latin typeface="MS PGothic"/>
                          <a:cs typeface="MS PGothic"/>
                        </a:rPr>
                        <a:t>、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ア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イ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ビー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エ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ア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他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）＝＝＝＝＝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湯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原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 </a:t>
                      </a:r>
                      <a:r>
                        <a:rPr dirty="0" sz="1000" spc="-2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12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15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62000" marR="644525" indent="-102235">
                        <a:lnSpc>
                          <a:spcPct val="19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岡山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湯原温泉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94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386205">
                        <a:lnSpc>
                          <a:spcPts val="1070"/>
                        </a:lnSpc>
                        <a:spcBef>
                          <a:spcPts val="85"/>
                        </a:spcBef>
                      </a:pPr>
                      <a:r>
                        <a:rPr dirty="0" sz="900" spc="-40">
                          <a:latin typeface="MS PGothic"/>
                          <a:cs typeface="MS PGothic"/>
                        </a:rPr>
                        <a:t>SDGｓ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107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76530">
                        <a:lnSpc>
                          <a:spcPts val="1195"/>
                        </a:lnSpc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湯原温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真庭市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て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林教室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自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然観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察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＝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蒜山高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原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セ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ンタ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（ア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ト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ラク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シ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ョ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体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験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＝＝＝＝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4144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144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1835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131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427990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1304290" algn="l"/>
                          <a:tab pos="2793365" algn="l"/>
                          <a:tab pos="3575050" algn="l"/>
                          <a:tab pos="5579745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8:00	9:00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11:30	12:00	15:00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9075">
                        <a:lnSpc>
                          <a:spcPts val="1190"/>
                        </a:lnSpc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倉吉白壁土蔵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群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散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策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dirty="0" sz="10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わ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0160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15494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5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200" spc="-8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三朝温泉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660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836294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694180" algn="l"/>
                          <a:tab pos="2790190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15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4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5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1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289175">
                        <a:lnSpc>
                          <a:spcPts val="1075"/>
                        </a:lnSpc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山陰海岸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ジ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オ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パ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ク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76530">
                        <a:lnSpc>
                          <a:spcPts val="1190"/>
                        </a:lnSpc>
                        <a:spcBef>
                          <a:spcPts val="5"/>
                        </a:spcBef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わ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三朝温泉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浦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富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海岸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め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ぐり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遊覧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船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取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散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策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と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）＝＝＝＝＝＝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2438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927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406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8003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264285" algn="l"/>
                          <a:tab pos="2293620" algn="l"/>
                          <a:tab pos="3323590" algn="l"/>
                          <a:tab pos="4262755" algn="l"/>
                          <a:tab pos="527113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8::30	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8:00	9:20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10:30	10:50	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13:30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92070">
                        <a:lnSpc>
                          <a:spcPts val="1070"/>
                        </a:lnSpc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新幹線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19075">
                        <a:lnSpc>
                          <a:spcPts val="1200"/>
                        </a:lnSpc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取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姫路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――――――――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各地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70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914400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192468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14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5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</a:pPr>
                      <a:r>
                        <a:rPr dirty="0" sz="1200" spc="-4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50" spc="-10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B="0" marT="29209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日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天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候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場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42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762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5085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1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=========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45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徒</a:t>
                      </a:r>
                      <a:r>
                        <a:rPr dirty="0" sz="900" spc="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歩</a:t>
                      </a:r>
                      <a:r>
                        <a:rPr dirty="0" sz="900" spc="1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65">
                          <a:latin typeface="MS PGothic"/>
                          <a:cs typeface="MS PGothic"/>
                        </a:rPr>
                        <a:t>艹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7757924"/>
            <a:ext cx="208457" cy="11994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</a:t>
            </a:r>
            <a:r>
              <a:rPr dirty="0" sz="1100" spc="-110">
                <a:latin typeface="MS Gothic"/>
                <a:cs typeface="MS Gothic"/>
              </a:rPr>
              <a:t>公社</a:t>
            </a:r>
            <a:r>
              <a:rPr dirty="0" sz="1100" spc="-100">
                <a:latin typeface="MS Gothic"/>
                <a:cs typeface="MS Gothic"/>
              </a:rPr>
              <a:t>）</a:t>
            </a:r>
            <a:r>
              <a:rPr dirty="0" sz="1100" spc="-110">
                <a:latin typeface="MS Gothic"/>
                <a:cs typeface="MS Gothic"/>
              </a:rPr>
              <a:t>鳥取</a:t>
            </a:r>
            <a:r>
              <a:rPr dirty="0" sz="1100" spc="-100">
                <a:latin typeface="MS Gothic"/>
                <a:cs typeface="MS Gothic"/>
              </a:rPr>
              <a:t>県</a:t>
            </a:r>
            <a:r>
              <a:rPr dirty="0" sz="1100" spc="-110">
                <a:latin typeface="MS Gothic"/>
                <a:cs typeface="MS Gothic"/>
              </a:rPr>
              <a:t>観光</a:t>
            </a:r>
            <a:r>
              <a:rPr dirty="0" sz="1100" spc="-100">
                <a:latin typeface="MS Gothic"/>
                <a:cs typeface="MS Gothic"/>
              </a:rPr>
              <a:t>連</a:t>
            </a:r>
            <a:r>
              <a:rPr dirty="0" sz="110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2021-10-13T11:02:49Z</dcterms:created>
  <dcterms:modified xsi:type="dcterms:W3CDTF">2021-10-13T11:02:49Z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2021-10-13T00:00:00Z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2021-10-13T00:00:00Z</vt:filetime>
  </property>
</Properties>
</file>