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3106400" cy="9258300"/>
  <p:notesSz cx="13106400" cy="92583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82980" y="2870073"/>
            <a:ext cx="11140440" cy="19442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65960" y="5184648"/>
            <a:ext cx="9174480" cy="2314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55320" y="2129409"/>
            <a:ext cx="5701284" cy="61104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749796" y="2129409"/>
            <a:ext cx="5701284" cy="61104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707" y="755650"/>
            <a:ext cx="3046984" cy="361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26312" y="2094611"/>
            <a:ext cx="11868785" cy="58635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456176" y="8610219"/>
            <a:ext cx="4194048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55320" y="8610219"/>
            <a:ext cx="3014472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9436608" y="8610219"/>
            <a:ext cx="3014472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63220">
              <a:lnSpc>
                <a:spcPct val="100000"/>
              </a:lnSpc>
              <a:spcBef>
                <a:spcPts val="105"/>
              </a:spcBef>
            </a:pPr>
            <a:r>
              <a:rPr dirty="0" spc="-40"/>
              <a:t>モ</a:t>
            </a:r>
            <a:r>
              <a:rPr dirty="0" spc="-55"/>
              <a:t>デ</a:t>
            </a:r>
            <a:r>
              <a:rPr dirty="0" spc="-45"/>
              <a:t>ル</a:t>
            </a:r>
            <a:r>
              <a:rPr dirty="0" spc="-50"/>
              <a:t>コ</a:t>
            </a:r>
            <a:r>
              <a:rPr dirty="0" spc="-80"/>
              <a:t>ー</a:t>
            </a:r>
            <a:r>
              <a:rPr dirty="0" spc="-45"/>
              <a:t>ス</a:t>
            </a:r>
            <a:r>
              <a:rPr dirty="0" spc="-55"/>
              <a:t>（１</a:t>
            </a:r>
            <a:r>
              <a:rPr dirty="0" spc="-95"/>
              <a:t>泊</a:t>
            </a:r>
            <a:r>
              <a:rPr dirty="0" spc="-65"/>
              <a:t>２</a:t>
            </a:r>
            <a:r>
              <a:rPr dirty="0" spc="-95"/>
              <a:t>日</a:t>
            </a:r>
            <a:r>
              <a:rPr dirty="0" spc="-100"/>
              <a:t>）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26312" y="1427099"/>
          <a:ext cx="8015605" cy="5156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9560"/>
                <a:gridCol w="1286510"/>
                <a:gridCol w="902334"/>
                <a:gridCol w="1009014"/>
                <a:gridCol w="1079500"/>
                <a:gridCol w="902335"/>
                <a:gridCol w="2518410"/>
              </a:tblGrid>
              <a:tr h="274320">
                <a:tc rowSpan="2">
                  <a:txBody>
                    <a:bodyPr/>
                    <a:lstStyle/>
                    <a:p>
                      <a:pPr marL="88265" marR="65405">
                        <a:lnSpc>
                          <a:spcPct val="108000"/>
                        </a:lnSpc>
                        <a:spcBef>
                          <a:spcPts val="585"/>
                        </a:spcBef>
                      </a:pPr>
                      <a:r>
                        <a:rPr dirty="0" sz="1000">
                          <a:latin typeface="MS PGothic"/>
                          <a:cs typeface="MS PGothic"/>
                        </a:rPr>
                        <a:t>行 先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7429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0383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Yu Gothic UI"/>
                          <a:cs typeface="Yu Gothic UI"/>
                        </a:rPr>
                        <a:t>方</a:t>
                      </a:r>
                      <a:r>
                        <a:rPr dirty="0" sz="1200" spc="250" b="1">
                          <a:latin typeface="Yu Gothic UI"/>
                          <a:cs typeface="Yu Gothic UI"/>
                        </a:rPr>
                        <a:t> </a:t>
                      </a:r>
                      <a:r>
                        <a:rPr dirty="0" sz="1200" b="1">
                          <a:latin typeface="Yu Gothic UI"/>
                          <a:cs typeface="Yu Gothic UI"/>
                        </a:rPr>
                        <a:t>面</a:t>
                      </a:r>
                      <a:endParaRPr sz="1200">
                        <a:latin typeface="Yu Gothic UI"/>
                        <a:cs typeface="Yu Gothic UI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2105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dirty="0" sz="1200" spc="10" b="1">
                          <a:latin typeface="Yu Gothic UI"/>
                          <a:cs typeface="Yu Gothic UI"/>
                        </a:rPr>
                        <a:t>ク</a:t>
                      </a:r>
                      <a:r>
                        <a:rPr dirty="0" sz="1200" spc="60" b="1">
                          <a:latin typeface="Yu Gothic UI"/>
                          <a:cs typeface="Yu Gothic UI"/>
                        </a:rPr>
                        <a:t>ラ</a:t>
                      </a:r>
                      <a:r>
                        <a:rPr dirty="0" sz="1200" spc="145" b="1">
                          <a:latin typeface="Yu Gothic UI"/>
                          <a:cs typeface="Yu Gothic UI"/>
                        </a:rPr>
                        <a:t>ス</a:t>
                      </a:r>
                      <a:endParaRPr sz="1200">
                        <a:latin typeface="Yu Gothic UI"/>
                        <a:cs typeface="Yu Gothic UI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39"/>
                        </a:spcBef>
                        <a:tabLst>
                          <a:tab pos="682625" algn="l"/>
                        </a:tabLst>
                      </a:pPr>
                      <a:r>
                        <a:rPr dirty="0" sz="1000" spc="-95">
                          <a:latin typeface="MS PGothic"/>
                          <a:cs typeface="MS PGothic"/>
                        </a:rPr>
                        <a:t>生</a:t>
                      </a:r>
                      <a:r>
                        <a:rPr dirty="0" sz="1000" spc="5">
                          <a:latin typeface="MS PGothic"/>
                          <a:cs typeface="MS PGothic"/>
                        </a:rPr>
                        <a:t>徒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5879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39"/>
                        </a:spcBef>
                        <a:tabLst>
                          <a:tab pos="585470" algn="l"/>
                        </a:tabLst>
                      </a:pPr>
                      <a:r>
                        <a:rPr dirty="0" sz="1000" spc="-95">
                          <a:latin typeface="MS PGothic"/>
                          <a:cs typeface="MS PGothic"/>
                        </a:rPr>
                        <a:t>写真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：	</a:t>
                      </a:r>
                      <a:r>
                        <a:rPr dirty="0" sz="1000" spc="5">
                          <a:latin typeface="MS PGothic"/>
                          <a:cs typeface="MS PGothic"/>
                        </a:rPr>
                        <a:t>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5879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5275">
                        <a:lnSpc>
                          <a:spcPct val="100000"/>
                        </a:lnSpc>
                        <a:spcBef>
                          <a:spcPts val="439"/>
                        </a:spcBef>
                      </a:pPr>
                      <a:r>
                        <a:rPr dirty="0" sz="1000" spc="5">
                          <a:latin typeface="MS PGothic"/>
                          <a:cs typeface="MS PGothic"/>
                        </a:rPr>
                        <a:t>合</a:t>
                      </a:r>
                      <a:r>
                        <a:rPr dirty="0" sz="1000" spc="16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5">
                          <a:latin typeface="MS PGothic"/>
                          <a:cs typeface="MS PGothic"/>
                        </a:rPr>
                        <a:t>計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5879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2250">
                        <a:lnSpc>
                          <a:spcPct val="100000"/>
                        </a:lnSpc>
                        <a:spcBef>
                          <a:spcPts val="439"/>
                        </a:spcBef>
                        <a:tabLst>
                          <a:tab pos="761365" algn="l"/>
                        </a:tabLst>
                      </a:pPr>
                      <a:r>
                        <a:rPr dirty="0" sz="1000" spc="5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1000" spc="19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5">
                          <a:latin typeface="MS PGothic"/>
                          <a:cs typeface="MS PGothic"/>
                        </a:rPr>
                        <a:t>日	</a:t>
                      </a:r>
                      <a:r>
                        <a:rPr dirty="0" sz="1000" spc="-114">
                          <a:latin typeface="MS PGothic"/>
                          <a:cs typeface="MS PGothic"/>
                        </a:rPr>
                        <a:t>食</a:t>
                      </a:r>
                      <a:r>
                        <a:rPr dirty="0" sz="1000" spc="-95">
                          <a:latin typeface="MS PGothic"/>
                          <a:cs typeface="MS PGothic"/>
                        </a:rPr>
                        <a:t>事</a:t>
                      </a:r>
                      <a:r>
                        <a:rPr dirty="0" sz="1000" spc="-114">
                          <a:latin typeface="MS PGothic"/>
                          <a:cs typeface="MS PGothic"/>
                        </a:rPr>
                        <a:t>条</a:t>
                      </a:r>
                      <a:r>
                        <a:rPr dirty="0" sz="1000" spc="-95">
                          <a:latin typeface="MS PGothic"/>
                          <a:cs typeface="MS PGothic"/>
                        </a:rPr>
                        <a:t>件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：</a:t>
                      </a:r>
                      <a:r>
                        <a:rPr dirty="0" sz="1000" spc="-114">
                          <a:latin typeface="MS PGothic"/>
                          <a:cs typeface="MS PGothic"/>
                        </a:rPr>
                        <a:t>朝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／</a:t>
                      </a:r>
                      <a:r>
                        <a:rPr dirty="0" sz="1000" spc="-114">
                          <a:latin typeface="MS PGothic"/>
                          <a:cs typeface="MS PGothic"/>
                        </a:rPr>
                        <a:t>昼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／</a:t>
                      </a:r>
                      <a:r>
                        <a:rPr dirty="0" sz="1000" spc="-114">
                          <a:latin typeface="MS PGothic"/>
                          <a:cs typeface="MS PGothic"/>
                        </a:rPr>
                        <a:t>夕</a:t>
                      </a:r>
                      <a:r>
                        <a:rPr dirty="0" sz="1000" spc="5">
                          <a:latin typeface="MS PGothic"/>
                          <a:cs typeface="MS PGothic"/>
                        </a:rPr>
                        <a:t>２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5879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2503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7429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220"/>
                        </a:spcBef>
                        <a:tabLst>
                          <a:tab pos="682625" algn="l"/>
                        </a:tabLst>
                      </a:pPr>
                      <a:r>
                        <a:rPr dirty="0" sz="1000" spc="-95">
                          <a:latin typeface="MS PGothic"/>
                          <a:cs typeface="MS PGothic"/>
                        </a:rPr>
                        <a:t>引</a:t>
                      </a:r>
                      <a:r>
                        <a:rPr dirty="0" sz="1000" spc="5">
                          <a:latin typeface="MS PGothic"/>
                          <a:cs typeface="MS PGothic"/>
                        </a:rPr>
                        <a:t>率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2794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220"/>
                        </a:spcBef>
                        <a:tabLst>
                          <a:tab pos="621665" algn="l"/>
                        </a:tabLst>
                      </a:pPr>
                      <a:r>
                        <a:rPr dirty="0" sz="1000" spc="-95">
                          <a:latin typeface="MS PGothic"/>
                          <a:cs typeface="MS PGothic"/>
                        </a:rPr>
                        <a:t>添</a:t>
                      </a:r>
                      <a:r>
                        <a:rPr dirty="0" sz="1000" spc="-114">
                          <a:latin typeface="MS PGothic"/>
                          <a:cs typeface="MS PGothic"/>
                        </a:rPr>
                        <a:t>乗</a:t>
                      </a:r>
                      <a:r>
                        <a:rPr dirty="0" sz="1000" spc="-95">
                          <a:latin typeface="MS PGothic"/>
                          <a:cs typeface="MS PGothic"/>
                        </a:rPr>
                        <a:t>員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：	</a:t>
                      </a:r>
                      <a:r>
                        <a:rPr dirty="0" sz="1000" spc="5">
                          <a:latin typeface="MS PGothic"/>
                          <a:cs typeface="MS PGothic"/>
                        </a:rPr>
                        <a:t>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2794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210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dirty="0" sz="1000">
                          <a:latin typeface="MS PGothic"/>
                          <a:cs typeface="MS PGothic"/>
                        </a:rPr>
                        <a:t>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2794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220"/>
                        </a:spcBef>
                        <a:tabLst>
                          <a:tab pos="527050" algn="l"/>
                        </a:tabLst>
                      </a:pPr>
                      <a:r>
                        <a:rPr dirty="0" sz="1000" spc="-95">
                          <a:latin typeface="MS PGothic"/>
                          <a:cs typeface="MS PGothic"/>
                        </a:rPr>
                        <a:t>旅</a:t>
                      </a:r>
                      <a:r>
                        <a:rPr dirty="0" sz="1000" spc="5">
                          <a:latin typeface="MS PGothic"/>
                          <a:cs typeface="MS PGothic"/>
                        </a:rPr>
                        <a:t>館	泊</a:t>
                      </a:r>
                      <a:r>
                        <a:rPr dirty="0" sz="1000" spc="17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22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95">
                          <a:latin typeface="MS PGothic"/>
                          <a:cs typeface="MS PGothic"/>
                        </a:rPr>
                        <a:t>車</a:t>
                      </a:r>
                      <a:r>
                        <a:rPr dirty="0" sz="1000" spc="-114">
                          <a:latin typeface="MS PGothic"/>
                          <a:cs typeface="MS PGothic"/>
                        </a:rPr>
                        <a:t>船</a:t>
                      </a:r>
                      <a:r>
                        <a:rPr dirty="0" sz="1000" spc="5">
                          <a:latin typeface="MS PGothic"/>
                          <a:cs typeface="MS PGothic"/>
                        </a:rPr>
                        <a:t>中</a:t>
                      </a:r>
                      <a:r>
                        <a:rPr dirty="0" sz="1000" spc="17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〆泊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2794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962964" y="1923415"/>
            <a:ext cx="2824480" cy="179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024890" algn="l"/>
                <a:tab pos="1292860" algn="l"/>
                <a:tab pos="1564005" algn="l"/>
                <a:tab pos="2225675" algn="l"/>
                <a:tab pos="2496820" algn="l"/>
              </a:tabLst>
            </a:pPr>
            <a:r>
              <a:rPr dirty="0" sz="1000" spc="114" b="1">
                <a:latin typeface="Yu Gothic UI"/>
                <a:cs typeface="Yu Gothic UI"/>
              </a:rPr>
              <a:t>ご</a:t>
            </a:r>
            <a:r>
              <a:rPr dirty="0" sz="1000" spc="-95" b="1">
                <a:latin typeface="Yu Gothic UI"/>
                <a:cs typeface="Yu Gothic UI"/>
              </a:rPr>
              <a:t>旅</a:t>
            </a:r>
            <a:r>
              <a:rPr dirty="0" sz="1000" spc="-114" b="1">
                <a:latin typeface="Yu Gothic UI"/>
                <a:cs typeface="Yu Gothic UI"/>
              </a:rPr>
              <a:t>行</a:t>
            </a:r>
            <a:r>
              <a:rPr dirty="0" sz="1000" spc="-95" b="1">
                <a:latin typeface="Yu Gothic UI"/>
                <a:cs typeface="Yu Gothic UI"/>
              </a:rPr>
              <a:t>期日</a:t>
            </a:r>
            <a:r>
              <a:rPr dirty="0" sz="1000" spc="-575" b="1">
                <a:latin typeface="Yu Gothic UI"/>
                <a:cs typeface="Yu Gothic UI"/>
              </a:rPr>
              <a:t>：</a:t>
            </a:r>
            <a:r>
              <a:rPr dirty="0" sz="1000" spc="-95" b="1">
                <a:latin typeface="Yu Gothic UI"/>
                <a:cs typeface="Yu Gothic UI"/>
              </a:rPr>
              <a:t>令</a:t>
            </a:r>
            <a:r>
              <a:rPr dirty="0" sz="1000" spc="5" b="1">
                <a:latin typeface="Yu Gothic UI"/>
                <a:cs typeface="Yu Gothic UI"/>
              </a:rPr>
              <a:t>和	年	月	</a:t>
            </a:r>
            <a:r>
              <a:rPr dirty="0" sz="1000" spc="-345" b="1">
                <a:latin typeface="Yu Gothic UI"/>
                <a:cs typeface="Yu Gothic UI"/>
              </a:rPr>
              <a:t>日</a:t>
            </a:r>
            <a:r>
              <a:rPr dirty="0" sz="1000" spc="-245" b="1">
                <a:latin typeface="Yu Gothic UI"/>
                <a:cs typeface="Yu Gothic UI"/>
              </a:rPr>
              <a:t>（</a:t>
            </a:r>
            <a:r>
              <a:rPr dirty="0" sz="1000" spc="0" b="1">
                <a:latin typeface="Yu Gothic UI"/>
                <a:cs typeface="Yu Gothic UI"/>
              </a:rPr>
              <a:t> </a:t>
            </a:r>
            <a:r>
              <a:rPr dirty="0" sz="1000" b="1">
                <a:latin typeface="Yu Gothic UI"/>
                <a:cs typeface="Yu Gothic UI"/>
              </a:rPr>
              <a:t> </a:t>
            </a:r>
            <a:r>
              <a:rPr dirty="0" sz="1000" spc="-500" b="1">
                <a:latin typeface="Yu Gothic UI"/>
                <a:cs typeface="Yu Gothic UI"/>
              </a:rPr>
              <a:t>）</a:t>
            </a:r>
            <a:r>
              <a:rPr dirty="0" sz="1000" spc="300" b="1">
                <a:latin typeface="Yu Gothic UI"/>
                <a:cs typeface="Yu Gothic UI"/>
              </a:rPr>
              <a:t> </a:t>
            </a:r>
            <a:r>
              <a:rPr dirty="0" sz="1000" spc="5" b="1">
                <a:latin typeface="Yu Gothic UI"/>
                <a:cs typeface="Yu Gothic UI"/>
              </a:rPr>
              <a:t>～	月	</a:t>
            </a:r>
            <a:r>
              <a:rPr dirty="0" sz="1000" spc="-345" b="1">
                <a:latin typeface="Yu Gothic UI"/>
                <a:cs typeface="Yu Gothic UI"/>
              </a:rPr>
              <a:t>日</a:t>
            </a:r>
            <a:r>
              <a:rPr dirty="0" sz="1000" spc="-245" b="1">
                <a:latin typeface="Yu Gothic UI"/>
                <a:cs typeface="Yu Gothic UI"/>
              </a:rPr>
              <a:t>（</a:t>
            </a:r>
            <a:r>
              <a:rPr dirty="0" sz="1000" spc="200" b="1">
                <a:latin typeface="Yu Gothic UI"/>
                <a:cs typeface="Yu Gothic UI"/>
              </a:rPr>
              <a:t> </a:t>
            </a:r>
            <a:r>
              <a:rPr dirty="0" sz="1000" spc="-500" b="1">
                <a:latin typeface="Yu Gothic UI"/>
                <a:cs typeface="Yu Gothic UI"/>
              </a:rPr>
              <a:t>）</a:t>
            </a:r>
            <a:endParaRPr sz="1000">
              <a:latin typeface="Yu Gothic UI"/>
              <a:cs typeface="Yu Gothic U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554206" y="1923415"/>
            <a:ext cx="1025525" cy="179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00" spc="-75">
                <a:latin typeface="MS PGothic"/>
                <a:cs typeface="MS PGothic"/>
              </a:rPr>
              <a:t>2</a:t>
            </a:r>
            <a:r>
              <a:rPr dirty="0" sz="1000" spc="-50">
                <a:latin typeface="MS PGothic"/>
                <a:cs typeface="MS PGothic"/>
              </a:rPr>
              <a:t>02</a:t>
            </a:r>
            <a:r>
              <a:rPr dirty="0" sz="1000">
                <a:latin typeface="MS PGothic"/>
                <a:cs typeface="MS PGothic"/>
              </a:rPr>
              <a:t>1</a:t>
            </a:r>
            <a:r>
              <a:rPr dirty="0" sz="1000" spc="-140">
                <a:latin typeface="MS PGothic"/>
                <a:cs typeface="MS PGothic"/>
              </a:rPr>
              <a:t> </a:t>
            </a:r>
            <a:r>
              <a:rPr dirty="0" sz="1000" spc="-114">
                <a:latin typeface="MS PGothic"/>
                <a:cs typeface="MS PGothic"/>
              </a:rPr>
              <a:t>年</a:t>
            </a:r>
            <a:r>
              <a:rPr dirty="0" sz="1000" spc="-40">
                <a:latin typeface="MS PGothic"/>
                <a:cs typeface="MS PGothic"/>
              </a:rPr>
              <a:t>９</a:t>
            </a:r>
            <a:r>
              <a:rPr dirty="0" sz="1000" spc="-114">
                <a:latin typeface="MS PGothic"/>
                <a:cs typeface="MS PGothic"/>
              </a:rPr>
              <a:t>月</a:t>
            </a:r>
            <a:r>
              <a:rPr dirty="0" sz="1000" spc="-40">
                <a:latin typeface="MS PGothic"/>
                <a:cs typeface="MS PGothic"/>
              </a:rPr>
              <a:t>１</a:t>
            </a:r>
            <a:r>
              <a:rPr dirty="0" sz="1000" spc="-114">
                <a:latin typeface="MS PGothic"/>
                <a:cs typeface="MS PGothic"/>
              </a:rPr>
              <a:t>日作</a:t>
            </a:r>
            <a:r>
              <a:rPr dirty="0" sz="1000" spc="5">
                <a:latin typeface="MS PGothic"/>
                <a:cs typeface="MS PGothic"/>
              </a:rPr>
              <a:t>成</a:t>
            </a:r>
            <a:endParaRPr sz="1000">
              <a:latin typeface="MS PGothic"/>
              <a:cs typeface="MS PGothic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826312" y="2094611"/>
          <a:ext cx="11868785" cy="58635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8305"/>
                <a:gridCol w="83820"/>
                <a:gridCol w="424815"/>
                <a:gridCol w="405765"/>
                <a:gridCol w="235584"/>
                <a:gridCol w="973455"/>
                <a:gridCol w="313689"/>
                <a:gridCol w="742950"/>
                <a:gridCol w="795020"/>
                <a:gridCol w="1267460"/>
                <a:gridCol w="971550"/>
                <a:gridCol w="1029334"/>
                <a:gridCol w="868045"/>
                <a:gridCol w="718820"/>
                <a:gridCol w="1081404"/>
                <a:gridCol w="986790"/>
                <a:gridCol w="523875"/>
              </a:tblGrid>
              <a:tr h="2745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800" spc="-100">
                          <a:latin typeface="MS PGothic"/>
                          <a:cs typeface="MS PGothic"/>
                        </a:rPr>
                        <a:t>日次</a:t>
                      </a:r>
                      <a:endParaRPr sz="800">
                        <a:latin typeface="MS PGothic"/>
                        <a:cs typeface="MS PGothic"/>
                      </a:endParaRPr>
                    </a:p>
                  </a:txBody>
                  <a:tcPr marL="0" marR="0" marB="0" marT="7175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marL="508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月日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58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algn="ctr" marL="17780">
                        <a:lnSpc>
                          <a:spcPct val="100000"/>
                        </a:lnSpc>
                        <a:spcBef>
                          <a:spcPts val="440"/>
                        </a:spcBef>
                        <a:tabLst>
                          <a:tab pos="1148715" algn="l"/>
                        </a:tabLst>
                      </a:pPr>
                      <a:r>
                        <a:rPr dirty="0" sz="1000" spc="5">
                          <a:latin typeface="MS PGothic"/>
                          <a:cs typeface="MS PGothic"/>
                        </a:rPr>
                        <a:t>行	程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58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L="1778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 spc="-95">
                          <a:latin typeface="MS PGothic"/>
                          <a:cs typeface="MS PGothic"/>
                        </a:rPr>
                        <a:t>宿</a:t>
                      </a:r>
                      <a:r>
                        <a:rPr dirty="0" sz="1000" spc="-114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1000" spc="-95">
                          <a:latin typeface="MS PGothic"/>
                          <a:cs typeface="MS PGothic"/>
                        </a:rPr>
                        <a:t>施</a:t>
                      </a:r>
                      <a:r>
                        <a:rPr dirty="0" sz="1000" spc="5">
                          <a:latin typeface="MS PGothic"/>
                          <a:cs typeface="MS PGothic"/>
                        </a:rPr>
                        <a:t>設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58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 spc="5">
                          <a:latin typeface="MS PGothic"/>
                          <a:cs typeface="MS PGothic"/>
                        </a:rPr>
                        <a:t>備</a:t>
                      </a:r>
                      <a:r>
                        <a:rPr dirty="0" sz="1000" spc="16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5">
                          <a:latin typeface="MS PGothic"/>
                          <a:cs typeface="MS PGothic"/>
                        </a:rPr>
                        <a:t>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58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60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marL="2713355">
                        <a:lnSpc>
                          <a:spcPts val="1045"/>
                        </a:lnSpc>
                        <a:spcBef>
                          <a:spcPts val="80"/>
                        </a:spcBef>
                        <a:tabLst>
                          <a:tab pos="4755515" algn="l"/>
                        </a:tabLst>
                      </a:pPr>
                      <a:r>
                        <a:rPr dirty="0" sz="900" spc="-65">
                          <a:latin typeface="MS PGothic"/>
                          <a:cs typeface="MS PGothic"/>
                        </a:rPr>
                        <a:t>※</a:t>
                      </a:r>
                      <a:r>
                        <a:rPr dirty="0" sz="900" spc="-114">
                          <a:latin typeface="MS PGothic"/>
                          <a:cs typeface="MS PGothic"/>
                        </a:rPr>
                        <a:t>自</a:t>
                      </a:r>
                      <a:r>
                        <a:rPr dirty="0" sz="900" spc="-90">
                          <a:latin typeface="MS PGothic"/>
                          <a:cs typeface="MS PGothic"/>
                        </a:rPr>
                        <a:t>然</a:t>
                      </a:r>
                      <a:r>
                        <a:rPr dirty="0" sz="900" spc="-114">
                          <a:latin typeface="MS PGothic"/>
                          <a:cs typeface="MS PGothic"/>
                        </a:rPr>
                        <a:t>体</a:t>
                      </a:r>
                      <a:r>
                        <a:rPr dirty="0" sz="900" spc="-90">
                          <a:latin typeface="MS PGothic"/>
                          <a:cs typeface="MS PGothic"/>
                        </a:rPr>
                        <a:t>験</a:t>
                      </a:r>
                      <a:r>
                        <a:rPr dirty="0" sz="900" spc="-65">
                          <a:latin typeface="MS PGothic"/>
                          <a:cs typeface="MS PGothic"/>
                        </a:rPr>
                        <a:t>お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すす</a:t>
                      </a:r>
                      <a:r>
                        <a:rPr dirty="0" sz="900" spc="10">
                          <a:latin typeface="MS PGothic"/>
                          <a:cs typeface="MS PGothic"/>
                        </a:rPr>
                        <a:t>め	</a:t>
                      </a:r>
                      <a:r>
                        <a:rPr dirty="0" sz="900" spc="-65">
                          <a:latin typeface="MS PGothic"/>
                          <a:cs typeface="MS PGothic"/>
                        </a:rPr>
                        <a:t>※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「</a:t>
                      </a:r>
                      <a:r>
                        <a:rPr dirty="0" sz="900" spc="-65">
                          <a:latin typeface="MS PGothic"/>
                          <a:cs typeface="MS PGothic"/>
                        </a:rPr>
                        <a:t>おお</a:t>
                      </a:r>
                      <a:r>
                        <a:rPr dirty="0" sz="900" spc="-40">
                          <a:latin typeface="MS PGothic"/>
                          <a:cs typeface="MS PGothic"/>
                        </a:rPr>
                        <a:t>や</a:t>
                      </a:r>
                      <a:r>
                        <a:rPr dirty="0" sz="900" spc="-60">
                          <a:latin typeface="MS PGothic"/>
                          <a:cs typeface="MS PGothic"/>
                        </a:rPr>
                        <a:t>ま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」じ</a:t>
                      </a:r>
                      <a:r>
                        <a:rPr dirty="0" sz="900" spc="-65">
                          <a:latin typeface="MS PGothic"/>
                          <a:cs typeface="MS PGothic"/>
                        </a:rPr>
                        <a:t>ゃ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な</a:t>
                      </a:r>
                      <a:r>
                        <a:rPr dirty="0" sz="900" spc="-65">
                          <a:latin typeface="MS PGothic"/>
                          <a:cs typeface="MS PGothic"/>
                        </a:rPr>
                        <a:t>い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「</a:t>
                      </a:r>
                      <a:r>
                        <a:rPr dirty="0" sz="900" spc="-65">
                          <a:latin typeface="MS PGothic"/>
                          <a:cs typeface="MS PGothic"/>
                        </a:rPr>
                        <a:t>だ</a:t>
                      </a:r>
                      <a:r>
                        <a:rPr dirty="0" sz="900" spc="-40">
                          <a:latin typeface="MS PGothic"/>
                          <a:cs typeface="MS PGothic"/>
                        </a:rPr>
                        <a:t>い</a:t>
                      </a:r>
                      <a:r>
                        <a:rPr dirty="0" sz="900" spc="-65">
                          <a:latin typeface="MS PGothic"/>
                          <a:cs typeface="MS PGothic"/>
                        </a:rPr>
                        <a:t>せ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ん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」</a:t>
                      </a:r>
                      <a:r>
                        <a:rPr dirty="0" sz="900" spc="-70">
                          <a:latin typeface="MS PGothic"/>
                          <a:cs typeface="MS PGothic"/>
                        </a:rPr>
                        <a:t>です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1016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61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 marL="93980">
                        <a:lnSpc>
                          <a:spcPts val="1285"/>
                        </a:lnSpc>
                      </a:pPr>
                      <a:r>
                        <a:rPr dirty="0" sz="1200" spc="-50" b="1">
                          <a:latin typeface="Yu Gothic UI"/>
                          <a:cs typeface="Yu Gothic UI"/>
                        </a:rPr>
                        <a:t>＊＊＊＊</a:t>
                      </a:r>
                      <a:r>
                        <a:rPr dirty="0" sz="1200" b="1">
                          <a:latin typeface="Yu Gothic UI"/>
                          <a:cs typeface="Yu Gothic UI"/>
                        </a:rPr>
                        <a:t>年</a:t>
                      </a:r>
                      <a:endParaRPr sz="1200">
                        <a:latin typeface="Yu Gothic UI"/>
                        <a:cs typeface="Yu Gothic UI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marL="17970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000" spc="-95" b="1">
                          <a:latin typeface="Yu Gothic UI"/>
                          <a:cs typeface="Yu Gothic UI"/>
                        </a:rPr>
                        <a:t>各地</a:t>
                      </a:r>
                      <a:r>
                        <a:rPr dirty="0" sz="1000" spc="-55" b="1">
                          <a:latin typeface="Yu Gothic UI"/>
                          <a:cs typeface="Yu Gothic UI"/>
                        </a:rPr>
                        <a:t>＝＝＝＝＝＝＝</a:t>
                      </a:r>
                      <a:r>
                        <a:rPr dirty="0" sz="1000" spc="-114" b="1">
                          <a:latin typeface="Yu Gothic UI"/>
                          <a:cs typeface="Yu Gothic UI"/>
                        </a:rPr>
                        <a:t>米</a:t>
                      </a:r>
                      <a:r>
                        <a:rPr dirty="0" sz="1000" spc="-95" b="1">
                          <a:latin typeface="Yu Gothic UI"/>
                          <a:cs typeface="Yu Gothic UI"/>
                        </a:rPr>
                        <a:t>子</a:t>
                      </a:r>
                      <a:r>
                        <a:rPr dirty="0" sz="1000" spc="125" b="1">
                          <a:latin typeface="Yu Gothic UI"/>
                          <a:cs typeface="Yu Gothic UI"/>
                        </a:rPr>
                        <a:t>東</a:t>
                      </a:r>
                      <a:r>
                        <a:rPr dirty="0" sz="1000" spc="-55" b="1">
                          <a:latin typeface="Yu Gothic UI"/>
                          <a:cs typeface="Yu Gothic UI"/>
                        </a:rPr>
                        <a:t>IC＝＝＝＝＝＝＝＝</a:t>
                      </a:r>
                      <a:r>
                        <a:rPr dirty="0" sz="1000" spc="-114" b="1">
                          <a:latin typeface="Yu Gothic UI"/>
                          <a:cs typeface="Yu Gothic UI"/>
                        </a:rPr>
                        <a:t>大</a:t>
                      </a:r>
                      <a:r>
                        <a:rPr dirty="0" sz="1000" spc="-95" b="1">
                          <a:latin typeface="Yu Gothic UI"/>
                          <a:cs typeface="Yu Gothic UI"/>
                        </a:rPr>
                        <a:t>山</a:t>
                      </a:r>
                      <a:r>
                        <a:rPr dirty="0" sz="1000" spc="70" b="1">
                          <a:latin typeface="Yu Gothic UI"/>
                          <a:cs typeface="Yu Gothic UI"/>
                        </a:rPr>
                        <a:t>ブ</a:t>
                      </a:r>
                      <a:r>
                        <a:rPr dirty="0" sz="1000" spc="110" b="1">
                          <a:latin typeface="Yu Gothic UI"/>
                          <a:cs typeface="Yu Gothic UI"/>
                        </a:rPr>
                        <a:t>ナ</a:t>
                      </a:r>
                      <a:r>
                        <a:rPr dirty="0" sz="1000" spc="95" b="1">
                          <a:latin typeface="Yu Gothic UI"/>
                          <a:cs typeface="Yu Gothic UI"/>
                        </a:rPr>
                        <a:t>の</a:t>
                      </a:r>
                      <a:r>
                        <a:rPr dirty="0" sz="1000" spc="-95" b="1">
                          <a:latin typeface="Yu Gothic UI"/>
                          <a:cs typeface="Yu Gothic UI"/>
                        </a:rPr>
                        <a:t>森</a:t>
                      </a:r>
                      <a:r>
                        <a:rPr dirty="0" sz="1000" spc="120" b="1">
                          <a:latin typeface="Yu Gothic UI"/>
                          <a:cs typeface="Yu Gothic UI"/>
                        </a:rPr>
                        <a:t>ウ</a:t>
                      </a:r>
                      <a:r>
                        <a:rPr dirty="0" sz="1000" spc="65" b="1">
                          <a:latin typeface="Yu Gothic UI"/>
                          <a:cs typeface="Yu Gothic UI"/>
                        </a:rPr>
                        <a:t>ォ</a:t>
                      </a:r>
                      <a:r>
                        <a:rPr dirty="0" sz="1000" spc="245" b="1">
                          <a:latin typeface="Yu Gothic UI"/>
                          <a:cs typeface="Yu Gothic UI"/>
                        </a:rPr>
                        <a:t>ー</a:t>
                      </a:r>
                      <a:r>
                        <a:rPr dirty="0" sz="1000" spc="-30" b="1">
                          <a:latin typeface="Yu Gothic UI"/>
                          <a:cs typeface="Yu Gothic UI"/>
                        </a:rPr>
                        <a:t>ク</a:t>
                      </a:r>
                      <a:r>
                        <a:rPr dirty="0" sz="1000" spc="-55" b="1">
                          <a:latin typeface="Yu Gothic UI"/>
                          <a:cs typeface="Yu Gothic UI"/>
                        </a:rPr>
                        <a:t>＝＝＝＝＝＝＝＝</a:t>
                      </a:r>
                      <a:r>
                        <a:rPr dirty="0" sz="1000" spc="-95" b="1">
                          <a:latin typeface="Yu Gothic UI"/>
                          <a:cs typeface="Yu Gothic UI"/>
                        </a:rPr>
                        <a:t>大山</a:t>
                      </a:r>
                      <a:r>
                        <a:rPr dirty="0" sz="1000" spc="-570" b="1">
                          <a:latin typeface="Yu Gothic UI"/>
                          <a:cs typeface="Yu Gothic UI"/>
                        </a:rPr>
                        <a:t>（</a:t>
                      </a:r>
                      <a:r>
                        <a:rPr dirty="0" sz="1000" spc="-95" b="1">
                          <a:latin typeface="Yu Gothic UI"/>
                          <a:cs typeface="Yu Gothic UI"/>
                        </a:rPr>
                        <a:t>昼食</a:t>
                      </a:r>
                      <a:r>
                        <a:rPr dirty="0" sz="1000" spc="-105" b="1">
                          <a:latin typeface="Yu Gothic UI"/>
                          <a:cs typeface="Yu Gothic UI"/>
                        </a:rPr>
                        <a:t>）＝＝＝＝＝＝＝＝</a:t>
                      </a:r>
                      <a:endParaRPr sz="1000">
                        <a:latin typeface="Yu Gothic UI"/>
                        <a:cs typeface="Yu Gothic UI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18934"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1295"/>
                        </a:spcBef>
                      </a:pPr>
                      <a:r>
                        <a:rPr dirty="0" sz="1800" b="1">
                          <a:latin typeface="Yu Gothic UI"/>
                          <a:cs typeface="Yu Gothic UI"/>
                        </a:rPr>
                        <a:t>１</a:t>
                      </a:r>
                      <a:endParaRPr sz="1800">
                        <a:latin typeface="Yu Gothic UI"/>
                        <a:cs typeface="Yu Gothic UI"/>
                      </a:endParaRPr>
                    </a:p>
                  </a:txBody>
                  <a:tcPr marL="0" marR="0" marB="0" marT="16446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spc="-50" b="1">
                          <a:latin typeface="Yu Gothic UI"/>
                          <a:cs typeface="Yu Gothic UI"/>
                        </a:rPr>
                        <a:t>＊／＊＊</a:t>
                      </a:r>
                      <a:endParaRPr sz="1200">
                        <a:latin typeface="Yu Gothic UI"/>
                        <a:cs typeface="Yu Gothic UI"/>
                      </a:endParaRPr>
                    </a:p>
                    <a:p>
                      <a:pPr algn="ctr" marL="508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200" spc="-434" b="1">
                          <a:latin typeface="Yu Gothic UI"/>
                          <a:cs typeface="Yu Gothic UI"/>
                        </a:rPr>
                        <a:t>（＊）</a:t>
                      </a:r>
                      <a:endParaRPr sz="1200">
                        <a:latin typeface="Yu Gothic UI"/>
                        <a:cs typeface="Yu Gothic UI"/>
                      </a:endParaRPr>
                    </a:p>
                  </a:txBody>
                  <a:tcPr marL="0" marR="0" marB="0" marT="127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algn="ctr" marL="145415">
                        <a:lnSpc>
                          <a:spcPts val="1135"/>
                        </a:lnSpc>
                        <a:tabLst>
                          <a:tab pos="1152525" algn="l"/>
                          <a:tab pos="2245360" algn="l"/>
                          <a:tab pos="2720340" algn="l"/>
                        </a:tabLst>
                      </a:pPr>
                      <a:r>
                        <a:rPr dirty="0" sz="1000" spc="-65" b="1">
                          <a:latin typeface="Yu Gothic UI"/>
                          <a:cs typeface="Yu Gothic UI"/>
                        </a:rPr>
                        <a:t>10:00	</a:t>
                      </a:r>
                      <a:r>
                        <a:rPr dirty="0" sz="1000" spc="-60" b="1">
                          <a:latin typeface="Yu Gothic UI"/>
                          <a:cs typeface="Yu Gothic UI"/>
                        </a:rPr>
                        <a:t>12:00	</a:t>
                      </a:r>
                      <a:r>
                        <a:rPr dirty="0" sz="1000" spc="-70" b="1">
                          <a:latin typeface="Yu Gothic UI"/>
                          <a:cs typeface="Yu Gothic UI"/>
                        </a:rPr>
                        <a:t>12:30	</a:t>
                      </a:r>
                      <a:r>
                        <a:rPr dirty="0" sz="1000" spc="-65" b="1">
                          <a:latin typeface="Yu Gothic UI"/>
                          <a:cs typeface="Yu Gothic UI"/>
                        </a:rPr>
                        <a:t>13:20</a:t>
                      </a:r>
                      <a:endParaRPr sz="1000">
                        <a:latin typeface="Yu Gothic UI"/>
                        <a:cs typeface="Yu Gothic U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219200">
                        <a:lnSpc>
                          <a:spcPct val="100000"/>
                        </a:lnSpc>
                        <a:tabLst>
                          <a:tab pos="3103245" algn="l"/>
                        </a:tabLst>
                      </a:pPr>
                      <a:r>
                        <a:rPr dirty="0" sz="900" spc="-65">
                          <a:latin typeface="MS PGothic"/>
                          <a:cs typeface="MS PGothic"/>
                        </a:rPr>
                        <a:t>※</a:t>
                      </a:r>
                      <a:r>
                        <a:rPr dirty="0" sz="900" spc="-90">
                          <a:latin typeface="MS PGothic"/>
                          <a:cs typeface="MS PGothic"/>
                        </a:rPr>
                        <a:t>名</a:t>
                      </a:r>
                      <a:r>
                        <a:rPr dirty="0" sz="900" spc="-114">
                          <a:latin typeface="MS PGothic"/>
                          <a:cs typeface="MS PGothic"/>
                        </a:rPr>
                        <a:t>探</a:t>
                      </a:r>
                      <a:r>
                        <a:rPr dirty="0" sz="900" spc="-90">
                          <a:latin typeface="MS PGothic"/>
                          <a:cs typeface="MS PGothic"/>
                        </a:rPr>
                        <a:t>偵</a:t>
                      </a:r>
                      <a:r>
                        <a:rPr dirty="0" sz="900" spc="-75">
                          <a:latin typeface="MS PGothic"/>
                          <a:cs typeface="MS PGothic"/>
                        </a:rPr>
                        <a:t>コ</a:t>
                      </a:r>
                      <a:r>
                        <a:rPr dirty="0" sz="900" spc="-60">
                          <a:latin typeface="MS PGothic"/>
                          <a:cs typeface="MS PGothic"/>
                        </a:rPr>
                        <a:t>ナ</a:t>
                      </a:r>
                      <a:r>
                        <a:rPr dirty="0" sz="900" spc="-35">
                          <a:latin typeface="MS PGothic"/>
                          <a:cs typeface="MS PGothic"/>
                        </a:rPr>
                        <a:t>ン</a:t>
                      </a:r>
                      <a:r>
                        <a:rPr dirty="0" sz="900" spc="-60">
                          <a:latin typeface="MS PGothic"/>
                          <a:cs typeface="MS PGothic"/>
                        </a:rPr>
                        <a:t>に</a:t>
                      </a:r>
                      <a:r>
                        <a:rPr dirty="0" sz="900" spc="-90">
                          <a:latin typeface="MS PGothic"/>
                          <a:cs typeface="MS PGothic"/>
                        </a:rPr>
                        <a:t>会</a:t>
                      </a:r>
                      <a:r>
                        <a:rPr dirty="0" sz="900" spc="-70">
                          <a:latin typeface="MS PGothic"/>
                          <a:cs typeface="MS PGothic"/>
                        </a:rPr>
                        <a:t>え</a:t>
                      </a:r>
                      <a:r>
                        <a:rPr dirty="0" sz="900" spc="-60">
                          <a:latin typeface="MS PGothic"/>
                          <a:cs typeface="MS PGothic"/>
                        </a:rPr>
                        <a:t>る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‼	</a:t>
                      </a:r>
                      <a:r>
                        <a:rPr dirty="0" sz="900" spc="-40">
                          <a:latin typeface="MS PGothic"/>
                          <a:cs typeface="MS PGothic"/>
                        </a:rPr>
                        <a:t>※</a:t>
                      </a:r>
                      <a:r>
                        <a:rPr dirty="0" sz="900" spc="-110">
                          <a:latin typeface="MS PGothic"/>
                          <a:cs typeface="MS PGothic"/>
                        </a:rPr>
                        <a:t>日</a:t>
                      </a:r>
                      <a:r>
                        <a:rPr dirty="0" sz="900" spc="-90">
                          <a:latin typeface="MS PGothic"/>
                          <a:cs typeface="MS PGothic"/>
                        </a:rPr>
                        <a:t>本</a:t>
                      </a:r>
                      <a:r>
                        <a:rPr dirty="0" sz="900" spc="-70">
                          <a:latin typeface="MS PGothic"/>
                          <a:cs typeface="MS PGothic"/>
                        </a:rPr>
                        <a:t>で</a:t>
                      </a:r>
                      <a:r>
                        <a:rPr dirty="0" sz="900" spc="-110">
                          <a:latin typeface="MS PGothic"/>
                          <a:cs typeface="MS PGothic"/>
                        </a:rPr>
                        <a:t>唯</a:t>
                      </a:r>
                      <a:r>
                        <a:rPr dirty="0" sz="900" spc="-85">
                          <a:latin typeface="MS PGothic"/>
                          <a:cs typeface="MS PGothic"/>
                        </a:rPr>
                        <a:t>一</a:t>
                      </a:r>
                      <a:r>
                        <a:rPr dirty="0" sz="900" spc="-65">
                          <a:latin typeface="MS PGothic"/>
                          <a:cs typeface="MS PGothic"/>
                        </a:rPr>
                        <a:t>の</a:t>
                      </a:r>
                      <a:r>
                        <a:rPr dirty="0" sz="900" spc="-90">
                          <a:latin typeface="MS PGothic"/>
                          <a:cs typeface="MS PGothic"/>
                        </a:rPr>
                        <a:t>梨</a:t>
                      </a:r>
                      <a:r>
                        <a:rPr dirty="0" sz="900" spc="-65">
                          <a:latin typeface="MS PGothic"/>
                          <a:cs typeface="MS PGothic"/>
                        </a:rPr>
                        <a:t>の</a:t>
                      </a:r>
                      <a:r>
                        <a:rPr dirty="0" sz="900" spc="-114">
                          <a:latin typeface="MS PGothic"/>
                          <a:cs typeface="MS PGothic"/>
                        </a:rPr>
                        <a:t>博</a:t>
                      </a:r>
                      <a:r>
                        <a:rPr dirty="0" sz="900" spc="-90">
                          <a:latin typeface="MS PGothic"/>
                          <a:cs typeface="MS PGothic"/>
                        </a:rPr>
                        <a:t>物</a:t>
                      </a:r>
                      <a:r>
                        <a:rPr dirty="0" sz="900" spc="-110">
                          <a:latin typeface="MS PGothic"/>
                          <a:cs typeface="MS PGothic"/>
                        </a:rPr>
                        <a:t>館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900" spc="-110">
                          <a:latin typeface="MS PGothic"/>
                          <a:cs typeface="MS PGothic"/>
                        </a:rPr>
                        <a:t>梨</a:t>
                      </a:r>
                      <a:r>
                        <a:rPr dirty="0" sz="900" spc="-65">
                          <a:latin typeface="MS PGothic"/>
                          <a:cs typeface="MS PGothic"/>
                        </a:rPr>
                        <a:t>の</a:t>
                      </a:r>
                      <a:r>
                        <a:rPr dirty="0" sz="900" spc="-90">
                          <a:latin typeface="MS PGothic"/>
                          <a:cs typeface="MS PGothic"/>
                        </a:rPr>
                        <a:t>食</a:t>
                      </a:r>
                      <a:r>
                        <a:rPr dirty="0" sz="900" spc="-65">
                          <a:latin typeface="MS PGothic"/>
                          <a:cs typeface="MS PGothic"/>
                        </a:rPr>
                        <a:t>べ</a:t>
                      </a:r>
                      <a:r>
                        <a:rPr dirty="0" sz="900" spc="-114">
                          <a:latin typeface="MS PGothic"/>
                          <a:cs typeface="MS PGothic"/>
                        </a:rPr>
                        <a:t>比</a:t>
                      </a:r>
                      <a:r>
                        <a:rPr dirty="0" sz="900" spc="-40">
                          <a:latin typeface="MS PGothic"/>
                          <a:cs typeface="MS PGothic"/>
                        </a:rPr>
                        <a:t>べが</a:t>
                      </a:r>
                      <a:r>
                        <a:rPr dirty="0" sz="900" spc="-70">
                          <a:latin typeface="MS PGothic"/>
                          <a:cs typeface="MS PGothic"/>
                        </a:rPr>
                        <a:t>で</a:t>
                      </a:r>
                      <a:r>
                        <a:rPr dirty="0" sz="900" spc="-40">
                          <a:latin typeface="MS PGothic"/>
                          <a:cs typeface="MS PGothic"/>
                        </a:rPr>
                        <a:t>き</a:t>
                      </a:r>
                      <a:r>
                        <a:rPr dirty="0" sz="900" spc="-60">
                          <a:latin typeface="MS PGothic"/>
                          <a:cs typeface="MS PGothic"/>
                        </a:rPr>
                        <a:t>ま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す</a:t>
                      </a:r>
                      <a:r>
                        <a:rPr dirty="0" sz="900" spc="5">
                          <a:latin typeface="MS PGothic"/>
                          <a:cs typeface="MS PGothic"/>
                        </a:rPr>
                        <a:t>）</a:t>
                      </a:r>
                      <a:endParaRPr sz="900">
                        <a:latin typeface="MS PGothic"/>
                        <a:cs typeface="MS PGothic"/>
                      </a:endParaRPr>
                    </a:p>
                    <a:p>
                      <a:pPr marL="222250">
                        <a:lnSpc>
                          <a:spcPts val="1185"/>
                        </a:lnSpc>
                        <a:spcBef>
                          <a:spcPts val="95"/>
                        </a:spcBef>
                      </a:pPr>
                      <a:r>
                        <a:rPr dirty="0" sz="1000" spc="-55" b="1">
                          <a:latin typeface="Yu Gothic UI"/>
                          <a:cs typeface="Yu Gothic UI"/>
                        </a:rPr>
                        <a:t>＝＝＝＝＝＝＝＝</a:t>
                      </a:r>
                      <a:r>
                        <a:rPr dirty="0" sz="1000" spc="-114" b="1">
                          <a:latin typeface="Yu Gothic UI"/>
                          <a:cs typeface="Yu Gothic UI"/>
                        </a:rPr>
                        <a:t>青</a:t>
                      </a:r>
                      <a:r>
                        <a:rPr dirty="0" sz="1000" spc="-95" b="1">
                          <a:latin typeface="Yu Gothic UI"/>
                          <a:cs typeface="Yu Gothic UI"/>
                        </a:rPr>
                        <a:t>山</a:t>
                      </a:r>
                      <a:r>
                        <a:rPr dirty="0" sz="1000" spc="-114" b="1">
                          <a:latin typeface="Yu Gothic UI"/>
                          <a:cs typeface="Yu Gothic UI"/>
                        </a:rPr>
                        <a:t>剛</a:t>
                      </a:r>
                      <a:r>
                        <a:rPr dirty="0" sz="1000" spc="-95" b="1">
                          <a:latin typeface="Yu Gothic UI"/>
                          <a:cs typeface="Yu Gothic UI"/>
                        </a:rPr>
                        <a:t>昌</a:t>
                      </a:r>
                      <a:r>
                        <a:rPr dirty="0" sz="1000" spc="120" b="1">
                          <a:latin typeface="Yu Gothic UI"/>
                          <a:cs typeface="Yu Gothic UI"/>
                        </a:rPr>
                        <a:t>ふ</a:t>
                      </a:r>
                      <a:r>
                        <a:rPr dirty="0" sz="1000" spc="30" b="1">
                          <a:latin typeface="Yu Gothic UI"/>
                          <a:cs typeface="Yu Gothic UI"/>
                        </a:rPr>
                        <a:t>る</a:t>
                      </a:r>
                      <a:r>
                        <a:rPr dirty="0" sz="1000" spc="5" b="1">
                          <a:latin typeface="Yu Gothic UI"/>
                          <a:cs typeface="Yu Gothic UI"/>
                        </a:rPr>
                        <a:t>さ</a:t>
                      </a:r>
                      <a:r>
                        <a:rPr dirty="0" sz="1000" spc="-45" b="1">
                          <a:latin typeface="Yu Gothic UI"/>
                          <a:cs typeface="Yu Gothic UI"/>
                        </a:rPr>
                        <a:t>と</a:t>
                      </a:r>
                      <a:r>
                        <a:rPr dirty="0" sz="1000" spc="-95" b="1">
                          <a:latin typeface="Yu Gothic UI"/>
                          <a:cs typeface="Yu Gothic UI"/>
                        </a:rPr>
                        <a:t>館</a:t>
                      </a:r>
                      <a:r>
                        <a:rPr dirty="0" sz="1000" spc="-55" b="1">
                          <a:latin typeface="Yu Gothic UI"/>
                          <a:cs typeface="Yu Gothic UI"/>
                        </a:rPr>
                        <a:t>＝＝＝＝＝＝＝＝</a:t>
                      </a:r>
                      <a:r>
                        <a:rPr dirty="0" sz="1000" spc="-95" b="1">
                          <a:latin typeface="Yu Gothic UI"/>
                          <a:cs typeface="Yu Gothic UI"/>
                        </a:rPr>
                        <a:t>鳥取</a:t>
                      </a:r>
                      <a:r>
                        <a:rPr dirty="0" sz="1000" spc="-114" b="1">
                          <a:latin typeface="Yu Gothic UI"/>
                          <a:cs typeface="Yu Gothic UI"/>
                        </a:rPr>
                        <a:t>二</a:t>
                      </a:r>
                      <a:r>
                        <a:rPr dirty="0" sz="1000" spc="-95" b="1">
                          <a:latin typeface="Yu Gothic UI"/>
                          <a:cs typeface="Yu Gothic UI"/>
                        </a:rPr>
                        <a:t>十</a:t>
                      </a:r>
                      <a:r>
                        <a:rPr dirty="0" sz="1000" spc="-114" b="1">
                          <a:latin typeface="Yu Gothic UI"/>
                          <a:cs typeface="Yu Gothic UI"/>
                        </a:rPr>
                        <a:t>世</a:t>
                      </a:r>
                      <a:r>
                        <a:rPr dirty="0" sz="1000" spc="-90" b="1">
                          <a:latin typeface="Yu Gothic UI"/>
                          <a:cs typeface="Yu Gothic UI"/>
                        </a:rPr>
                        <a:t>紀</a:t>
                      </a:r>
                      <a:r>
                        <a:rPr dirty="0" sz="1000" spc="-114" b="1">
                          <a:latin typeface="Yu Gothic UI"/>
                          <a:cs typeface="Yu Gothic UI"/>
                        </a:rPr>
                        <a:t>梨</a:t>
                      </a:r>
                      <a:r>
                        <a:rPr dirty="0" sz="1000" spc="-95" b="1">
                          <a:latin typeface="Yu Gothic UI"/>
                          <a:cs typeface="Yu Gothic UI"/>
                        </a:rPr>
                        <a:t>記</a:t>
                      </a:r>
                      <a:r>
                        <a:rPr dirty="0" sz="1000" spc="-114" b="1">
                          <a:latin typeface="Yu Gothic UI"/>
                          <a:cs typeface="Yu Gothic UI"/>
                        </a:rPr>
                        <a:t>念</a:t>
                      </a:r>
                      <a:r>
                        <a:rPr dirty="0" sz="1000" spc="-95" b="1">
                          <a:latin typeface="Yu Gothic UI"/>
                          <a:cs typeface="Yu Gothic UI"/>
                        </a:rPr>
                        <a:t>館</a:t>
                      </a:r>
                      <a:r>
                        <a:rPr dirty="0" sz="1000" spc="-55" b="1">
                          <a:latin typeface="Yu Gothic UI"/>
                          <a:cs typeface="Yu Gothic UI"/>
                        </a:rPr>
                        <a:t>＝＝＝＝＝＝＝＝</a:t>
                      </a:r>
                      <a:r>
                        <a:rPr dirty="0" sz="1000" spc="80" b="1">
                          <a:latin typeface="Yu Gothic UI"/>
                          <a:cs typeface="Yu Gothic UI"/>
                        </a:rPr>
                        <a:t>は</a:t>
                      </a:r>
                      <a:r>
                        <a:rPr dirty="0" sz="1000" spc="50" b="1">
                          <a:latin typeface="Yu Gothic UI"/>
                          <a:cs typeface="Yu Gothic UI"/>
                        </a:rPr>
                        <a:t>わい</a:t>
                      </a:r>
                      <a:r>
                        <a:rPr dirty="0" sz="1000" spc="-95" b="1">
                          <a:latin typeface="Yu Gothic UI"/>
                          <a:cs typeface="Yu Gothic UI"/>
                        </a:rPr>
                        <a:t>温</a:t>
                      </a:r>
                      <a:r>
                        <a:rPr dirty="0" sz="1000" spc="5" b="1">
                          <a:latin typeface="Yu Gothic UI"/>
                          <a:cs typeface="Yu Gothic UI"/>
                        </a:rPr>
                        <a:t>泉</a:t>
                      </a:r>
                      <a:r>
                        <a:rPr dirty="0" sz="1000" spc="275" b="1">
                          <a:latin typeface="Yu Gothic UI"/>
                          <a:cs typeface="Yu Gothic UI"/>
                        </a:rPr>
                        <a:t> </a:t>
                      </a:r>
                      <a:r>
                        <a:rPr dirty="0" sz="1000" spc="35" b="1">
                          <a:latin typeface="Yu Gothic UI"/>
                          <a:cs typeface="Yu Gothic UI"/>
                        </a:rPr>
                        <a:t>ま</a:t>
                      </a:r>
                      <a:r>
                        <a:rPr dirty="0" sz="1000" spc="75" b="1">
                          <a:latin typeface="Yu Gothic UI"/>
                          <a:cs typeface="Yu Gothic UI"/>
                        </a:rPr>
                        <a:t>た</a:t>
                      </a:r>
                      <a:r>
                        <a:rPr dirty="0" sz="1000" spc="130" b="1">
                          <a:latin typeface="Yu Gothic UI"/>
                          <a:cs typeface="Yu Gothic UI"/>
                        </a:rPr>
                        <a:t>は</a:t>
                      </a:r>
                      <a:r>
                        <a:rPr dirty="0" sz="1000" spc="300" b="1">
                          <a:latin typeface="Yu Gothic UI"/>
                          <a:cs typeface="Yu Gothic UI"/>
                        </a:rPr>
                        <a:t> </a:t>
                      </a:r>
                      <a:r>
                        <a:rPr dirty="0" sz="1000" spc="-95" b="1">
                          <a:latin typeface="Yu Gothic UI"/>
                          <a:cs typeface="Yu Gothic UI"/>
                        </a:rPr>
                        <a:t>三</a:t>
                      </a:r>
                      <a:r>
                        <a:rPr dirty="0" sz="1000" spc="-114" b="1">
                          <a:latin typeface="Yu Gothic UI"/>
                          <a:cs typeface="Yu Gothic UI"/>
                        </a:rPr>
                        <a:t>朝</a:t>
                      </a:r>
                      <a:r>
                        <a:rPr dirty="0" sz="1000" spc="-95" b="1">
                          <a:latin typeface="Yu Gothic UI"/>
                          <a:cs typeface="Yu Gothic UI"/>
                        </a:rPr>
                        <a:t>温泉</a:t>
                      </a:r>
                      <a:r>
                        <a:rPr dirty="0" sz="1000" spc="-575" b="1">
                          <a:latin typeface="Yu Gothic UI"/>
                          <a:cs typeface="Yu Gothic UI"/>
                        </a:rPr>
                        <a:t>（</a:t>
                      </a:r>
                      <a:r>
                        <a:rPr dirty="0" sz="1000" spc="-95" b="1">
                          <a:latin typeface="Yu Gothic UI"/>
                          <a:cs typeface="Yu Gothic UI"/>
                        </a:rPr>
                        <a:t>泊</a:t>
                      </a:r>
                      <a:r>
                        <a:rPr dirty="0" sz="1000" spc="-500" b="1">
                          <a:latin typeface="Yu Gothic UI"/>
                          <a:cs typeface="Yu Gothic UI"/>
                        </a:rPr>
                        <a:t>）</a:t>
                      </a:r>
                      <a:endParaRPr sz="1000">
                        <a:latin typeface="Yu Gothic UI"/>
                        <a:cs typeface="Yu Gothic UI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200" b="1">
                          <a:latin typeface="Yu Gothic UI"/>
                          <a:cs typeface="Yu Gothic UI"/>
                        </a:rPr>
                        <a:t>【</a:t>
                      </a:r>
                      <a:r>
                        <a:rPr dirty="0" sz="1200" spc="320" b="1">
                          <a:latin typeface="Yu Gothic UI"/>
                          <a:cs typeface="Yu Gothic UI"/>
                        </a:rPr>
                        <a:t> </a:t>
                      </a:r>
                      <a:r>
                        <a:rPr dirty="0" sz="1200" spc="-100" b="1">
                          <a:latin typeface="Yu Gothic UI"/>
                          <a:cs typeface="Yu Gothic UI"/>
                        </a:rPr>
                        <a:t>鳥</a:t>
                      </a:r>
                      <a:r>
                        <a:rPr dirty="0" sz="1200" spc="-95" b="1">
                          <a:latin typeface="Yu Gothic UI"/>
                          <a:cs typeface="Yu Gothic UI"/>
                        </a:rPr>
                        <a:t>取</a:t>
                      </a:r>
                      <a:r>
                        <a:rPr dirty="0" sz="1200" b="1">
                          <a:latin typeface="Yu Gothic UI"/>
                          <a:cs typeface="Yu Gothic UI"/>
                        </a:rPr>
                        <a:t>県</a:t>
                      </a:r>
                      <a:r>
                        <a:rPr dirty="0" sz="1200" spc="280" b="1">
                          <a:latin typeface="Yu Gothic UI"/>
                          <a:cs typeface="Yu Gothic UI"/>
                        </a:rPr>
                        <a:t> </a:t>
                      </a:r>
                      <a:r>
                        <a:rPr dirty="0" sz="1200" b="1">
                          <a:latin typeface="Yu Gothic UI"/>
                          <a:cs typeface="Yu Gothic UI"/>
                        </a:rPr>
                        <a:t>】</a:t>
                      </a:r>
                      <a:endParaRPr sz="1200">
                        <a:latin typeface="Yu Gothic UI"/>
                        <a:cs typeface="Yu Gothic U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 marR="31750">
                        <a:lnSpc>
                          <a:spcPct val="100000"/>
                        </a:lnSpc>
                      </a:pPr>
                      <a:r>
                        <a:rPr dirty="0" sz="1200" spc="-50" b="1">
                          <a:latin typeface="Yu Gothic UI"/>
                          <a:cs typeface="Yu Gothic UI"/>
                        </a:rPr>
                        <a:t>はわ</a:t>
                      </a:r>
                      <a:r>
                        <a:rPr dirty="0" sz="1200" spc="-55" b="1">
                          <a:latin typeface="Yu Gothic UI"/>
                          <a:cs typeface="Yu Gothic UI"/>
                        </a:rPr>
                        <a:t>い</a:t>
                      </a:r>
                      <a:r>
                        <a:rPr dirty="0" sz="1200" spc="-100" b="1">
                          <a:latin typeface="Yu Gothic UI"/>
                          <a:cs typeface="Yu Gothic UI"/>
                        </a:rPr>
                        <a:t>温</a:t>
                      </a:r>
                      <a:r>
                        <a:rPr dirty="0" sz="1200" spc="-95" b="1">
                          <a:latin typeface="Yu Gothic UI"/>
                          <a:cs typeface="Yu Gothic UI"/>
                        </a:rPr>
                        <a:t>泉</a:t>
                      </a:r>
                      <a:r>
                        <a:rPr dirty="0" sz="1200" spc="-50" b="1">
                          <a:latin typeface="Yu Gothic UI"/>
                          <a:cs typeface="Yu Gothic UI"/>
                        </a:rPr>
                        <a:t>・</a:t>
                      </a:r>
                      <a:r>
                        <a:rPr dirty="0" sz="1200" spc="-100" b="1">
                          <a:latin typeface="Yu Gothic UI"/>
                          <a:cs typeface="Yu Gothic UI"/>
                        </a:rPr>
                        <a:t>三朝温泉</a:t>
                      </a:r>
                      <a:endParaRPr sz="1200">
                        <a:latin typeface="Yu Gothic UI"/>
                        <a:cs typeface="Yu Gothic UI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86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marL="1139825">
                        <a:lnSpc>
                          <a:spcPct val="100000"/>
                        </a:lnSpc>
                        <a:spcBef>
                          <a:spcPts val="10"/>
                        </a:spcBef>
                        <a:tabLst>
                          <a:tab pos="1999614" algn="l"/>
                          <a:tab pos="3011805" algn="l"/>
                          <a:tab pos="4173220" algn="l"/>
                          <a:tab pos="5261610" algn="l"/>
                        </a:tabLst>
                      </a:pPr>
                      <a:r>
                        <a:rPr dirty="0" sz="1000" spc="-50" b="1">
                          <a:latin typeface="Yu Gothic UI"/>
                          <a:cs typeface="Yu Gothic UI"/>
                        </a:rPr>
                        <a:t>1</a:t>
                      </a:r>
                      <a:r>
                        <a:rPr dirty="0" sz="1000" spc="-50" b="1">
                          <a:latin typeface="Yu Gothic UI"/>
                          <a:cs typeface="Yu Gothic UI"/>
                        </a:rPr>
                        <a:t>4</a:t>
                      </a:r>
                      <a:r>
                        <a:rPr dirty="0" sz="1000" spc="-65" b="1">
                          <a:latin typeface="Yu Gothic UI"/>
                          <a:cs typeface="Yu Gothic UI"/>
                        </a:rPr>
                        <a:t>:</a:t>
                      </a:r>
                      <a:r>
                        <a:rPr dirty="0" sz="1000" spc="-50" b="1">
                          <a:latin typeface="Yu Gothic UI"/>
                          <a:cs typeface="Yu Gothic UI"/>
                        </a:rPr>
                        <a:t>1</a:t>
                      </a:r>
                      <a:r>
                        <a:rPr dirty="0" sz="1000" b="1">
                          <a:latin typeface="Yu Gothic UI"/>
                          <a:cs typeface="Yu Gothic UI"/>
                        </a:rPr>
                        <a:t>0</a:t>
                      </a:r>
                      <a:r>
                        <a:rPr dirty="0" sz="1000" b="1">
                          <a:latin typeface="Yu Gothic UI"/>
                          <a:cs typeface="Yu Gothic UI"/>
                        </a:rPr>
                        <a:t>	</a:t>
                      </a:r>
                      <a:r>
                        <a:rPr dirty="0" sz="1000" spc="-50" b="1">
                          <a:latin typeface="Yu Gothic UI"/>
                          <a:cs typeface="Yu Gothic UI"/>
                        </a:rPr>
                        <a:t>1</a:t>
                      </a:r>
                      <a:r>
                        <a:rPr dirty="0" sz="1000" spc="-75" b="1">
                          <a:latin typeface="Yu Gothic UI"/>
                          <a:cs typeface="Yu Gothic UI"/>
                        </a:rPr>
                        <a:t>5</a:t>
                      </a:r>
                      <a:r>
                        <a:rPr dirty="0" sz="1000" spc="-40" b="1">
                          <a:latin typeface="Yu Gothic UI"/>
                          <a:cs typeface="Yu Gothic UI"/>
                        </a:rPr>
                        <a:t>:</a:t>
                      </a:r>
                      <a:r>
                        <a:rPr dirty="0" sz="1000" spc="-50" b="1">
                          <a:latin typeface="Yu Gothic UI"/>
                          <a:cs typeface="Yu Gothic UI"/>
                        </a:rPr>
                        <a:t>0</a:t>
                      </a:r>
                      <a:r>
                        <a:rPr dirty="0" sz="1000" b="1">
                          <a:latin typeface="Yu Gothic UI"/>
                          <a:cs typeface="Yu Gothic UI"/>
                        </a:rPr>
                        <a:t>0</a:t>
                      </a:r>
                      <a:r>
                        <a:rPr dirty="0" sz="1000" b="1">
                          <a:latin typeface="Yu Gothic UI"/>
                          <a:cs typeface="Yu Gothic UI"/>
                        </a:rPr>
                        <a:t>	</a:t>
                      </a:r>
                      <a:r>
                        <a:rPr dirty="0" sz="1000" spc="-50" b="1">
                          <a:latin typeface="Yu Gothic UI"/>
                          <a:cs typeface="Yu Gothic UI"/>
                        </a:rPr>
                        <a:t>1</a:t>
                      </a:r>
                      <a:r>
                        <a:rPr dirty="0" sz="1000" spc="-75" b="1">
                          <a:latin typeface="Yu Gothic UI"/>
                          <a:cs typeface="Yu Gothic UI"/>
                        </a:rPr>
                        <a:t>5</a:t>
                      </a:r>
                      <a:r>
                        <a:rPr dirty="0" sz="1000" spc="-65" b="1">
                          <a:latin typeface="Yu Gothic UI"/>
                          <a:cs typeface="Yu Gothic UI"/>
                        </a:rPr>
                        <a:t>:</a:t>
                      </a:r>
                      <a:r>
                        <a:rPr dirty="0" sz="1000" spc="-50" b="1">
                          <a:latin typeface="Yu Gothic UI"/>
                          <a:cs typeface="Yu Gothic UI"/>
                        </a:rPr>
                        <a:t>2</a:t>
                      </a:r>
                      <a:r>
                        <a:rPr dirty="0" sz="1000" b="1">
                          <a:latin typeface="Yu Gothic UI"/>
                          <a:cs typeface="Yu Gothic UI"/>
                        </a:rPr>
                        <a:t>0</a:t>
                      </a:r>
                      <a:r>
                        <a:rPr dirty="0" sz="1000" b="1">
                          <a:latin typeface="Yu Gothic UI"/>
                          <a:cs typeface="Yu Gothic UI"/>
                        </a:rPr>
                        <a:t>	</a:t>
                      </a:r>
                      <a:r>
                        <a:rPr dirty="0" sz="1000" spc="-50" b="1">
                          <a:latin typeface="Yu Gothic UI"/>
                          <a:cs typeface="Yu Gothic UI"/>
                        </a:rPr>
                        <a:t>1</a:t>
                      </a:r>
                      <a:r>
                        <a:rPr dirty="0" sz="1000" spc="-50" b="1">
                          <a:latin typeface="Yu Gothic UI"/>
                          <a:cs typeface="Yu Gothic UI"/>
                        </a:rPr>
                        <a:t>6</a:t>
                      </a:r>
                      <a:r>
                        <a:rPr dirty="0" sz="1000" spc="-40" b="1">
                          <a:latin typeface="Yu Gothic UI"/>
                          <a:cs typeface="Yu Gothic UI"/>
                        </a:rPr>
                        <a:t>:</a:t>
                      </a:r>
                      <a:r>
                        <a:rPr dirty="0" sz="1000" spc="-75" b="1">
                          <a:latin typeface="Yu Gothic UI"/>
                          <a:cs typeface="Yu Gothic UI"/>
                        </a:rPr>
                        <a:t>2</a:t>
                      </a:r>
                      <a:r>
                        <a:rPr dirty="0" sz="1000" b="1">
                          <a:latin typeface="Yu Gothic UI"/>
                          <a:cs typeface="Yu Gothic UI"/>
                        </a:rPr>
                        <a:t>0</a:t>
                      </a:r>
                      <a:r>
                        <a:rPr dirty="0" sz="1000" b="1">
                          <a:latin typeface="Yu Gothic UI"/>
                          <a:cs typeface="Yu Gothic UI"/>
                        </a:rPr>
                        <a:t>	</a:t>
                      </a:r>
                      <a:r>
                        <a:rPr dirty="0" sz="1000" spc="-50" b="1">
                          <a:latin typeface="Yu Gothic UI"/>
                          <a:cs typeface="Yu Gothic UI"/>
                        </a:rPr>
                        <a:t>1</a:t>
                      </a:r>
                      <a:r>
                        <a:rPr dirty="0" sz="1000" spc="-50" b="1">
                          <a:latin typeface="Yu Gothic UI"/>
                          <a:cs typeface="Yu Gothic UI"/>
                        </a:rPr>
                        <a:t>6</a:t>
                      </a:r>
                      <a:r>
                        <a:rPr dirty="0" sz="1000" spc="-65" b="1">
                          <a:latin typeface="Yu Gothic UI"/>
                          <a:cs typeface="Yu Gothic UI"/>
                        </a:rPr>
                        <a:t>:</a:t>
                      </a:r>
                      <a:r>
                        <a:rPr dirty="0" sz="1000" spc="-50" b="1">
                          <a:latin typeface="Yu Gothic UI"/>
                          <a:cs typeface="Yu Gothic UI"/>
                        </a:rPr>
                        <a:t>5</a:t>
                      </a:r>
                      <a:r>
                        <a:rPr dirty="0" sz="1000" b="1">
                          <a:latin typeface="Yu Gothic UI"/>
                          <a:cs typeface="Yu Gothic UI"/>
                        </a:rPr>
                        <a:t>0</a:t>
                      </a:r>
                      <a:r>
                        <a:rPr dirty="0" sz="1000" spc="-110" b="1">
                          <a:latin typeface="Yu Gothic UI"/>
                          <a:cs typeface="Yu Gothic UI"/>
                        </a:rPr>
                        <a:t> </a:t>
                      </a:r>
                      <a:r>
                        <a:rPr dirty="0" sz="1000" b="1">
                          <a:latin typeface="Yu Gothic UI"/>
                          <a:cs typeface="Yu Gothic UI"/>
                        </a:rPr>
                        <a:t>頃</a:t>
                      </a:r>
                      <a:endParaRPr sz="1000">
                        <a:latin typeface="Yu Gothic UI"/>
                        <a:cs typeface="Yu Gothic UI"/>
                      </a:endParaRPr>
                    </a:p>
                  </a:txBody>
                  <a:tcPr marL="0" marR="0" marB="0" marT="127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3078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ctr" marL="3810">
                        <a:lnSpc>
                          <a:spcPct val="100000"/>
                        </a:lnSpc>
                      </a:pPr>
                      <a:r>
                        <a:rPr dirty="0" sz="1800" b="1">
                          <a:latin typeface="Yu Gothic UI"/>
                          <a:cs typeface="Yu Gothic UI"/>
                        </a:rPr>
                        <a:t>２</a:t>
                      </a:r>
                      <a:endParaRPr sz="1800">
                        <a:latin typeface="Yu Gothic UI"/>
                        <a:cs typeface="Yu Gothic UI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200" spc="-50" b="1">
                          <a:latin typeface="Yu Gothic UI"/>
                          <a:cs typeface="Yu Gothic UI"/>
                        </a:rPr>
                        <a:t>＊／＊＊</a:t>
                      </a:r>
                      <a:endParaRPr sz="1200">
                        <a:latin typeface="Yu Gothic UI"/>
                        <a:cs typeface="Yu Gothic U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200" spc="-450" b="1">
                          <a:latin typeface="Yu Gothic UI"/>
                          <a:cs typeface="Yu Gothic UI"/>
                        </a:rPr>
                        <a:t>（＊）</a:t>
                      </a:r>
                      <a:endParaRPr sz="1200">
                        <a:latin typeface="Yu Gothic UI"/>
                        <a:cs typeface="Yu Gothic UI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13360" marR="1275715" indent="-33655">
                        <a:lnSpc>
                          <a:spcPct val="108000"/>
                        </a:lnSpc>
                        <a:tabLst>
                          <a:tab pos="1798320" algn="l"/>
                          <a:tab pos="3968750" algn="l"/>
                          <a:tab pos="4755515" algn="l"/>
                          <a:tab pos="5764530" algn="l"/>
                        </a:tabLst>
                      </a:pPr>
                      <a:r>
                        <a:rPr dirty="0" sz="1000" spc="75" b="1">
                          <a:latin typeface="Yu Gothic UI"/>
                          <a:cs typeface="Yu Gothic UI"/>
                        </a:rPr>
                        <a:t>はわ</a:t>
                      </a:r>
                      <a:r>
                        <a:rPr dirty="0" sz="1000" spc="55" b="1">
                          <a:latin typeface="Yu Gothic UI"/>
                          <a:cs typeface="Yu Gothic UI"/>
                        </a:rPr>
                        <a:t>い</a:t>
                      </a:r>
                      <a:r>
                        <a:rPr dirty="0" sz="1000" spc="-95" b="1">
                          <a:latin typeface="Yu Gothic UI"/>
                          <a:cs typeface="Yu Gothic UI"/>
                        </a:rPr>
                        <a:t>温</a:t>
                      </a:r>
                      <a:r>
                        <a:rPr dirty="0" sz="1000" spc="-114" b="1">
                          <a:latin typeface="Yu Gothic UI"/>
                          <a:cs typeface="Yu Gothic UI"/>
                        </a:rPr>
                        <a:t>泉</a:t>
                      </a:r>
                      <a:r>
                        <a:rPr dirty="0" sz="1000" spc="-50" b="1">
                          <a:latin typeface="Yu Gothic UI"/>
                          <a:cs typeface="Yu Gothic UI"/>
                        </a:rPr>
                        <a:t>・</a:t>
                      </a:r>
                      <a:r>
                        <a:rPr dirty="0" sz="1000" spc="-114" b="1">
                          <a:latin typeface="Yu Gothic UI"/>
                          <a:cs typeface="Yu Gothic UI"/>
                        </a:rPr>
                        <a:t>三</a:t>
                      </a:r>
                      <a:r>
                        <a:rPr dirty="0" sz="1000" spc="-95" b="1">
                          <a:latin typeface="Yu Gothic UI"/>
                          <a:cs typeface="Yu Gothic UI"/>
                        </a:rPr>
                        <a:t>朝温</a:t>
                      </a:r>
                      <a:r>
                        <a:rPr dirty="0" sz="1000" spc="5" b="1">
                          <a:latin typeface="Yu Gothic UI"/>
                          <a:cs typeface="Yu Gothic UI"/>
                        </a:rPr>
                        <a:t>泉</a:t>
                      </a:r>
                      <a:r>
                        <a:rPr dirty="0" sz="1000" spc="240" b="1">
                          <a:latin typeface="Yu Gothic UI"/>
                          <a:cs typeface="Yu Gothic UI"/>
                        </a:rPr>
                        <a:t> </a:t>
                      </a:r>
                      <a:r>
                        <a:rPr dirty="0" sz="1000" spc="-35" b="1">
                          <a:latin typeface="Yu Gothic UI"/>
                          <a:cs typeface="Yu Gothic UI"/>
                        </a:rPr>
                        <a:t>＝＝＝</a:t>
                      </a:r>
                      <a:r>
                        <a:rPr dirty="0" sz="1000" spc="55" b="1">
                          <a:latin typeface="Yu Gothic UI"/>
                          <a:cs typeface="Yu Gothic UI"/>
                        </a:rPr>
                        <a:t> </a:t>
                      </a:r>
                      <a:r>
                        <a:rPr dirty="0" sz="1000" spc="-95" b="1">
                          <a:latin typeface="Yu Gothic UI"/>
                          <a:cs typeface="Yu Gothic UI"/>
                        </a:rPr>
                        <a:t>山</a:t>
                      </a:r>
                      <a:r>
                        <a:rPr dirty="0" sz="1000" spc="-114" b="1">
                          <a:latin typeface="Yu Gothic UI"/>
                          <a:cs typeface="Yu Gothic UI"/>
                        </a:rPr>
                        <a:t>陰</a:t>
                      </a:r>
                      <a:r>
                        <a:rPr dirty="0" sz="1000" spc="-95" b="1">
                          <a:latin typeface="Yu Gothic UI"/>
                          <a:cs typeface="Yu Gothic UI"/>
                        </a:rPr>
                        <a:t>海</a:t>
                      </a:r>
                      <a:r>
                        <a:rPr dirty="0" sz="1000" spc="-120" b="1">
                          <a:latin typeface="Yu Gothic UI"/>
                          <a:cs typeface="Yu Gothic UI"/>
                        </a:rPr>
                        <a:t>岸</a:t>
                      </a:r>
                      <a:r>
                        <a:rPr dirty="0" sz="1000" spc="25" b="1">
                          <a:latin typeface="Yu Gothic UI"/>
                          <a:cs typeface="Yu Gothic UI"/>
                        </a:rPr>
                        <a:t>ジ</a:t>
                      </a:r>
                      <a:r>
                        <a:rPr dirty="0" sz="1000" spc="100" b="1">
                          <a:latin typeface="Yu Gothic UI"/>
                          <a:cs typeface="Yu Gothic UI"/>
                        </a:rPr>
                        <a:t>オ</a:t>
                      </a:r>
                      <a:r>
                        <a:rPr dirty="0" sz="1000" spc="125" b="1">
                          <a:latin typeface="Yu Gothic UI"/>
                          <a:cs typeface="Yu Gothic UI"/>
                        </a:rPr>
                        <a:t>パ</a:t>
                      </a:r>
                      <a:r>
                        <a:rPr dirty="0" sz="1000" spc="220" b="1">
                          <a:latin typeface="Yu Gothic UI"/>
                          <a:cs typeface="Yu Gothic UI"/>
                        </a:rPr>
                        <a:t>ー</a:t>
                      </a:r>
                      <a:r>
                        <a:rPr dirty="0" sz="1000" b="1">
                          <a:latin typeface="Yu Gothic UI"/>
                          <a:cs typeface="Yu Gothic UI"/>
                        </a:rPr>
                        <a:t>ク</a:t>
                      </a:r>
                      <a:r>
                        <a:rPr dirty="0" sz="1000" spc="-75" b="1">
                          <a:latin typeface="Yu Gothic UI"/>
                          <a:cs typeface="Yu Gothic UI"/>
                        </a:rPr>
                        <a:t>海</a:t>
                      </a:r>
                      <a:r>
                        <a:rPr dirty="0" sz="1000" spc="-65" b="1">
                          <a:latin typeface="Yu Gothic UI"/>
                          <a:cs typeface="Yu Gothic UI"/>
                        </a:rPr>
                        <a:t>と</a:t>
                      </a:r>
                      <a:r>
                        <a:rPr dirty="0" sz="1000" spc="-95" b="1">
                          <a:latin typeface="Yu Gothic UI"/>
                          <a:cs typeface="Yu Gothic UI"/>
                        </a:rPr>
                        <a:t>大</a:t>
                      </a:r>
                      <a:r>
                        <a:rPr dirty="0" sz="1000" spc="-114" b="1">
                          <a:latin typeface="Yu Gothic UI"/>
                          <a:cs typeface="Yu Gothic UI"/>
                        </a:rPr>
                        <a:t>地</a:t>
                      </a:r>
                      <a:r>
                        <a:rPr dirty="0" sz="1000" spc="120" b="1">
                          <a:latin typeface="Yu Gothic UI"/>
                          <a:cs typeface="Yu Gothic UI"/>
                        </a:rPr>
                        <a:t>の</a:t>
                      </a:r>
                      <a:r>
                        <a:rPr dirty="0" sz="1000" spc="-95" b="1">
                          <a:latin typeface="Yu Gothic UI"/>
                          <a:cs typeface="Yu Gothic UI"/>
                        </a:rPr>
                        <a:t>自</a:t>
                      </a:r>
                      <a:r>
                        <a:rPr dirty="0" sz="1000" spc="-114" b="1">
                          <a:latin typeface="Yu Gothic UI"/>
                          <a:cs typeface="Yu Gothic UI"/>
                        </a:rPr>
                        <a:t>然</a:t>
                      </a:r>
                      <a:r>
                        <a:rPr dirty="0" sz="1000" spc="-90" b="1">
                          <a:latin typeface="Yu Gothic UI"/>
                          <a:cs typeface="Yu Gothic UI"/>
                        </a:rPr>
                        <a:t>館</a:t>
                      </a:r>
                      <a:r>
                        <a:rPr dirty="0" sz="1000" spc="-50" b="1">
                          <a:latin typeface="Yu Gothic UI"/>
                          <a:cs typeface="Yu Gothic UI"/>
                        </a:rPr>
                        <a:t>・</a:t>
                      </a:r>
                      <a:r>
                        <a:rPr dirty="0" sz="1000" spc="-114" b="1">
                          <a:latin typeface="Yu Gothic UI"/>
                          <a:cs typeface="Yu Gothic UI"/>
                        </a:rPr>
                        <a:t>自</a:t>
                      </a:r>
                      <a:r>
                        <a:rPr dirty="0" sz="1000" spc="-95" b="1">
                          <a:latin typeface="Yu Gothic UI"/>
                          <a:cs typeface="Yu Gothic UI"/>
                        </a:rPr>
                        <a:t>然</a:t>
                      </a:r>
                      <a:r>
                        <a:rPr dirty="0" sz="1000" spc="-114" b="1">
                          <a:latin typeface="Yu Gothic UI"/>
                          <a:cs typeface="Yu Gothic UI"/>
                        </a:rPr>
                        <a:t>観</a:t>
                      </a:r>
                      <a:r>
                        <a:rPr dirty="0" sz="1000" spc="5" b="1">
                          <a:latin typeface="Yu Gothic UI"/>
                          <a:cs typeface="Yu Gothic UI"/>
                        </a:rPr>
                        <a:t>察</a:t>
                      </a:r>
                      <a:r>
                        <a:rPr dirty="0" sz="1000" spc="240" b="1">
                          <a:latin typeface="Yu Gothic UI"/>
                          <a:cs typeface="Yu Gothic UI"/>
                        </a:rPr>
                        <a:t> </a:t>
                      </a:r>
                      <a:r>
                        <a:rPr dirty="0" sz="1000" spc="-30" b="1">
                          <a:latin typeface="Yu Gothic UI"/>
                          <a:cs typeface="Yu Gothic UI"/>
                        </a:rPr>
                        <a:t>＝＝＝</a:t>
                      </a:r>
                      <a:r>
                        <a:rPr dirty="0" sz="1000" spc="45" b="1">
                          <a:latin typeface="Yu Gothic UI"/>
                          <a:cs typeface="Yu Gothic UI"/>
                        </a:rPr>
                        <a:t> </a:t>
                      </a:r>
                      <a:r>
                        <a:rPr dirty="0" sz="1000" spc="-114" b="1">
                          <a:latin typeface="Yu Gothic UI"/>
                          <a:cs typeface="Yu Gothic UI"/>
                        </a:rPr>
                        <a:t>鳥</a:t>
                      </a:r>
                      <a:r>
                        <a:rPr dirty="0" sz="1000" spc="-95" b="1">
                          <a:latin typeface="Yu Gothic UI"/>
                          <a:cs typeface="Yu Gothic UI"/>
                        </a:rPr>
                        <a:t>取</a:t>
                      </a:r>
                      <a:r>
                        <a:rPr dirty="0" sz="1000" spc="-114" b="1">
                          <a:latin typeface="Yu Gothic UI"/>
                          <a:cs typeface="Yu Gothic UI"/>
                        </a:rPr>
                        <a:t>砂</a:t>
                      </a:r>
                      <a:r>
                        <a:rPr dirty="0" sz="1000" spc="-90" b="1">
                          <a:latin typeface="Yu Gothic UI"/>
                          <a:cs typeface="Yu Gothic UI"/>
                        </a:rPr>
                        <a:t>丘</a:t>
                      </a:r>
                      <a:r>
                        <a:rPr dirty="0" sz="1000" spc="-550" b="1">
                          <a:latin typeface="Yu Gothic UI"/>
                          <a:cs typeface="Yu Gothic UI"/>
                        </a:rPr>
                        <a:t>（</a:t>
                      </a:r>
                      <a:r>
                        <a:rPr dirty="0" sz="1000" spc="-114" b="1">
                          <a:latin typeface="Yu Gothic UI"/>
                          <a:cs typeface="Yu Gothic UI"/>
                        </a:rPr>
                        <a:t>散</a:t>
                      </a:r>
                      <a:r>
                        <a:rPr dirty="0" sz="1000" spc="-95" b="1">
                          <a:latin typeface="Yu Gothic UI"/>
                          <a:cs typeface="Yu Gothic UI"/>
                        </a:rPr>
                        <a:t>策</a:t>
                      </a:r>
                      <a:r>
                        <a:rPr dirty="0" sz="1000" spc="-50" b="1">
                          <a:latin typeface="Yu Gothic UI"/>
                          <a:cs typeface="Yu Gothic UI"/>
                        </a:rPr>
                        <a:t>・</a:t>
                      </a:r>
                      <a:r>
                        <a:rPr dirty="0" sz="1000" spc="-114" b="1">
                          <a:latin typeface="Yu Gothic UI"/>
                          <a:cs typeface="Yu Gothic UI"/>
                        </a:rPr>
                        <a:t>昼</a:t>
                      </a:r>
                      <a:r>
                        <a:rPr dirty="0" sz="1000" spc="-95" b="1">
                          <a:latin typeface="Yu Gothic UI"/>
                          <a:cs typeface="Yu Gothic UI"/>
                        </a:rPr>
                        <a:t>食</a:t>
                      </a:r>
                      <a:r>
                        <a:rPr dirty="0" sz="1000" spc="-500" b="1">
                          <a:latin typeface="Yu Gothic UI"/>
                          <a:cs typeface="Yu Gothic UI"/>
                        </a:rPr>
                        <a:t>）</a:t>
                      </a:r>
                      <a:r>
                        <a:rPr dirty="0" sz="1000" spc="285" b="1">
                          <a:latin typeface="Yu Gothic UI"/>
                          <a:cs typeface="Yu Gothic UI"/>
                        </a:rPr>
                        <a:t> </a:t>
                      </a:r>
                      <a:r>
                        <a:rPr dirty="0" sz="1000" spc="-45" b="1">
                          <a:latin typeface="Yu Gothic UI"/>
                          <a:cs typeface="Yu Gothic UI"/>
                        </a:rPr>
                        <a:t>＝＝＝＝＝＝ </a:t>
                      </a:r>
                      <a:r>
                        <a:rPr dirty="0" sz="1000" spc="-260" b="1">
                          <a:latin typeface="Yu Gothic UI"/>
                          <a:cs typeface="Yu Gothic UI"/>
                        </a:rPr>
                        <a:t> </a:t>
                      </a:r>
                      <a:r>
                        <a:rPr dirty="0" sz="1000" spc="-90" b="1">
                          <a:latin typeface="Yu Gothic UI"/>
                          <a:cs typeface="Yu Gothic UI"/>
                        </a:rPr>
                        <a:t>8:30</a:t>
                      </a:r>
                      <a:r>
                        <a:rPr dirty="0" sz="1000" spc="-110" b="1">
                          <a:latin typeface="Yu Gothic UI"/>
                          <a:cs typeface="Yu Gothic UI"/>
                        </a:rPr>
                        <a:t> </a:t>
                      </a:r>
                      <a:r>
                        <a:rPr dirty="0" sz="1000" spc="5" b="1">
                          <a:latin typeface="Yu Gothic UI"/>
                          <a:cs typeface="Yu Gothic UI"/>
                        </a:rPr>
                        <a:t>頃	</a:t>
                      </a:r>
                      <a:r>
                        <a:rPr dirty="0" sz="1000" spc="-65" b="1">
                          <a:latin typeface="Yu Gothic UI"/>
                          <a:cs typeface="Yu Gothic UI"/>
                        </a:rPr>
                        <a:t>10:00	</a:t>
                      </a:r>
                      <a:r>
                        <a:rPr dirty="0" sz="1000" spc="-30" b="1">
                          <a:latin typeface="Yu Gothic UI"/>
                          <a:cs typeface="Yu Gothic UI"/>
                        </a:rPr>
                        <a:t>11:30	</a:t>
                      </a:r>
                      <a:r>
                        <a:rPr dirty="0" sz="1000" spc="-40" b="1">
                          <a:latin typeface="Yu Gothic UI"/>
                          <a:cs typeface="Yu Gothic UI"/>
                        </a:rPr>
                        <a:t>11:50	</a:t>
                      </a:r>
                      <a:r>
                        <a:rPr dirty="0" sz="1000" spc="-65" b="1">
                          <a:latin typeface="Yu Gothic UI"/>
                          <a:cs typeface="Yu Gothic UI"/>
                        </a:rPr>
                        <a:t>13:30</a:t>
                      </a:r>
                      <a:endParaRPr sz="1000">
                        <a:latin typeface="Yu Gothic UI"/>
                        <a:cs typeface="Yu Gothic U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146175" marR="2638425" indent="-923925">
                        <a:lnSpc>
                          <a:spcPct val="110000"/>
                        </a:lnSpc>
                        <a:tabLst>
                          <a:tab pos="2459990" algn="l"/>
                        </a:tabLst>
                      </a:pPr>
                      <a:r>
                        <a:rPr dirty="0" sz="1000" spc="-55" b="1">
                          <a:latin typeface="Yu Gothic UI"/>
                          <a:cs typeface="Yu Gothic UI"/>
                        </a:rPr>
                        <a:t>＝＝＝＝＝＝＝＝</a:t>
                      </a:r>
                      <a:r>
                        <a:rPr dirty="0" sz="1000" spc="-114" b="1">
                          <a:latin typeface="Yu Gothic UI"/>
                          <a:cs typeface="Yu Gothic UI"/>
                        </a:rPr>
                        <a:t>鳥</a:t>
                      </a:r>
                      <a:r>
                        <a:rPr dirty="0" sz="1000" spc="-95" b="1">
                          <a:latin typeface="Yu Gothic UI"/>
                          <a:cs typeface="Yu Gothic UI"/>
                        </a:rPr>
                        <a:t>取</a:t>
                      </a:r>
                      <a:r>
                        <a:rPr dirty="0" sz="1000" spc="-114" b="1">
                          <a:latin typeface="Yu Gothic UI"/>
                          <a:cs typeface="Yu Gothic UI"/>
                        </a:rPr>
                        <a:t>賀</a:t>
                      </a:r>
                      <a:r>
                        <a:rPr dirty="0" sz="1000" spc="-95" b="1">
                          <a:latin typeface="Yu Gothic UI"/>
                          <a:cs typeface="Yu Gothic UI"/>
                        </a:rPr>
                        <a:t>露港</a:t>
                      </a:r>
                      <a:r>
                        <a:rPr dirty="0" sz="1000" spc="-75" b="1">
                          <a:latin typeface="Yu Gothic UI"/>
                          <a:cs typeface="Yu Gothic UI"/>
                        </a:rPr>
                        <a:t>「</a:t>
                      </a:r>
                      <a:r>
                        <a:rPr dirty="0" sz="1000" spc="95" b="1">
                          <a:latin typeface="Yu Gothic UI"/>
                          <a:cs typeface="Yu Gothic UI"/>
                        </a:rPr>
                        <a:t>か</a:t>
                      </a:r>
                      <a:r>
                        <a:rPr dirty="0" sz="1000" spc="110" b="1">
                          <a:latin typeface="Yu Gothic UI"/>
                          <a:cs typeface="Yu Gothic UI"/>
                        </a:rPr>
                        <a:t>に</a:t>
                      </a:r>
                      <a:r>
                        <a:rPr dirty="0" sz="1000" spc="100" b="1">
                          <a:latin typeface="Yu Gothic UI"/>
                          <a:cs typeface="Yu Gothic UI"/>
                        </a:rPr>
                        <a:t>っ</a:t>
                      </a:r>
                      <a:r>
                        <a:rPr dirty="0" sz="1000" spc="75" b="1">
                          <a:latin typeface="Yu Gothic UI"/>
                          <a:cs typeface="Yu Gothic UI"/>
                        </a:rPr>
                        <a:t>こ</a:t>
                      </a:r>
                      <a:r>
                        <a:rPr dirty="0" sz="1000" spc="-114" b="1">
                          <a:latin typeface="Yu Gothic UI"/>
                          <a:cs typeface="Yu Gothic UI"/>
                        </a:rPr>
                        <a:t>館</a:t>
                      </a:r>
                      <a:r>
                        <a:rPr dirty="0" sz="1000" spc="-45" b="1">
                          <a:latin typeface="Yu Gothic UI"/>
                          <a:cs typeface="Yu Gothic UI"/>
                        </a:rPr>
                        <a:t>」</a:t>
                      </a:r>
                      <a:r>
                        <a:rPr dirty="0" sz="1000" spc="-114" b="1">
                          <a:latin typeface="Yu Gothic UI"/>
                          <a:cs typeface="Yu Gothic UI"/>
                        </a:rPr>
                        <a:t>見</a:t>
                      </a:r>
                      <a:r>
                        <a:rPr dirty="0" sz="1000" spc="-95" b="1">
                          <a:latin typeface="Yu Gothic UI"/>
                          <a:cs typeface="Yu Gothic UI"/>
                        </a:rPr>
                        <a:t>学</a:t>
                      </a:r>
                      <a:r>
                        <a:rPr dirty="0" sz="1000" spc="-55" b="1">
                          <a:latin typeface="Yu Gothic UI"/>
                          <a:cs typeface="Yu Gothic UI"/>
                        </a:rPr>
                        <a:t>＝＝＝＝＝＝＝＝</a:t>
                      </a:r>
                      <a:r>
                        <a:rPr dirty="0" sz="1000" spc="-95" b="1">
                          <a:latin typeface="Yu Gothic UI"/>
                          <a:cs typeface="Yu Gothic UI"/>
                        </a:rPr>
                        <a:t>鳥</a:t>
                      </a:r>
                      <a:r>
                        <a:rPr dirty="0" sz="1000" spc="-114" b="1">
                          <a:latin typeface="Yu Gothic UI"/>
                          <a:cs typeface="Yu Gothic UI"/>
                        </a:rPr>
                        <a:t>取</a:t>
                      </a:r>
                      <a:r>
                        <a:rPr dirty="0" sz="1000" spc="125" b="1">
                          <a:latin typeface="Yu Gothic UI"/>
                          <a:cs typeface="Yu Gothic UI"/>
                        </a:rPr>
                        <a:t>西</a:t>
                      </a:r>
                      <a:r>
                        <a:rPr dirty="0" sz="1000" spc="-55" b="1">
                          <a:latin typeface="Yu Gothic UI"/>
                          <a:cs typeface="Yu Gothic UI"/>
                        </a:rPr>
                        <a:t>IC＝＝＝＝＝＝＝＝</a:t>
                      </a:r>
                      <a:r>
                        <a:rPr dirty="0" sz="1000" spc="-114" b="1">
                          <a:latin typeface="Yu Gothic UI"/>
                          <a:cs typeface="Yu Gothic UI"/>
                        </a:rPr>
                        <a:t>各地 </a:t>
                      </a:r>
                      <a:r>
                        <a:rPr dirty="0" sz="1000" spc="-70" b="1">
                          <a:latin typeface="Yu Gothic UI"/>
                          <a:cs typeface="Yu Gothic UI"/>
                        </a:rPr>
                        <a:t>14:00	</a:t>
                      </a:r>
                      <a:r>
                        <a:rPr dirty="0" sz="1000" spc="-65" b="1">
                          <a:latin typeface="Yu Gothic UI"/>
                          <a:cs typeface="Yu Gothic UI"/>
                        </a:rPr>
                        <a:t>14:30</a:t>
                      </a:r>
                      <a:endParaRPr sz="1000">
                        <a:latin typeface="Yu Gothic UI"/>
                        <a:cs typeface="Yu Gothic UI"/>
                      </a:endParaRPr>
                    </a:p>
                  </a:txBody>
                  <a:tcPr marL="0" marR="0" marB="0" marT="127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3905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algn="ctr" marL="381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800" b="1">
                          <a:latin typeface="Yu Gothic UI"/>
                          <a:cs typeface="Yu Gothic UI"/>
                        </a:rPr>
                        <a:t>３</a:t>
                      </a:r>
                      <a:endParaRPr sz="1800">
                        <a:latin typeface="Yu Gothic UI"/>
                        <a:cs typeface="Yu Gothic UI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50" b="1">
                          <a:latin typeface="Yu Gothic UI"/>
                          <a:cs typeface="Yu Gothic UI"/>
                        </a:rPr>
                        <a:t>＊／＊＊</a:t>
                      </a:r>
                      <a:endParaRPr sz="1200">
                        <a:latin typeface="Yu Gothic UI"/>
                        <a:cs typeface="Yu Gothic UI"/>
                      </a:endParaRPr>
                    </a:p>
                    <a:p>
                      <a:pPr algn="ctr" marL="508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200" spc="-434" b="1">
                          <a:latin typeface="Yu Gothic UI"/>
                          <a:cs typeface="Yu Gothic UI"/>
                        </a:rPr>
                        <a:t>（＊）</a:t>
                      </a:r>
                      <a:endParaRPr sz="1200">
                        <a:latin typeface="Yu Gothic UI"/>
                        <a:cs typeface="Yu Gothic UI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9448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 marL="3810">
                        <a:lnSpc>
                          <a:spcPct val="100000"/>
                        </a:lnSpc>
                        <a:spcBef>
                          <a:spcPts val="1100"/>
                        </a:spcBef>
                      </a:pPr>
                      <a:r>
                        <a:rPr dirty="0" sz="1800" b="1">
                          <a:latin typeface="Yu Gothic UI"/>
                          <a:cs typeface="Yu Gothic UI"/>
                        </a:rPr>
                        <a:t>４</a:t>
                      </a:r>
                      <a:endParaRPr sz="1800">
                        <a:latin typeface="Yu Gothic UI"/>
                        <a:cs typeface="Yu Gothic UI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spc="-50" b="1">
                          <a:latin typeface="Yu Gothic UI"/>
                          <a:cs typeface="Yu Gothic UI"/>
                        </a:rPr>
                        <a:t>＊／＊＊</a:t>
                      </a:r>
                      <a:endParaRPr sz="1200">
                        <a:latin typeface="Yu Gothic UI"/>
                        <a:cs typeface="Yu Gothic UI"/>
                      </a:endParaRPr>
                    </a:p>
                    <a:p>
                      <a:pPr algn="ctr" marL="508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200" spc="-434" b="1">
                          <a:latin typeface="Yu Gothic UI"/>
                          <a:cs typeface="Yu Gothic UI"/>
                        </a:rPr>
                        <a:t>（＊）</a:t>
                      </a:r>
                      <a:endParaRPr sz="1200">
                        <a:latin typeface="Yu Gothic UI"/>
                        <a:cs typeface="Yu Gothic UI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164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050" spc="-100" b="1">
                          <a:latin typeface="Yu Gothic UI"/>
                          <a:cs typeface="Yu Gothic UI"/>
                        </a:rPr>
                        <a:t>備考</a:t>
                      </a:r>
                      <a:endParaRPr sz="1050">
                        <a:latin typeface="Yu Gothic UI"/>
                        <a:cs typeface="Yu Gothic UI"/>
                      </a:endParaRPr>
                    </a:p>
                  </a:txBody>
                  <a:tcPr marL="0" marR="0" marB="0" marT="311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2">
                  <a:txBody>
                    <a:bodyPr/>
                    <a:lstStyle/>
                    <a:p>
                      <a:pPr marL="192405" indent="-129539">
                        <a:lnSpc>
                          <a:spcPct val="100000"/>
                        </a:lnSpc>
                        <a:spcBef>
                          <a:spcPts val="270"/>
                        </a:spcBef>
                        <a:buSzPct val="90000"/>
                        <a:buChar char="◆"/>
                        <a:tabLst>
                          <a:tab pos="193040" algn="l"/>
                        </a:tabLst>
                      </a:pPr>
                      <a:r>
                        <a:rPr dirty="0" sz="1000" spc="-95" b="1">
                          <a:latin typeface="Yu Gothic UI"/>
                          <a:cs typeface="Yu Gothic UI"/>
                        </a:rPr>
                        <a:t>当</a:t>
                      </a:r>
                      <a:r>
                        <a:rPr dirty="0" sz="1000" spc="-114" b="1">
                          <a:latin typeface="Yu Gothic UI"/>
                          <a:cs typeface="Yu Gothic UI"/>
                        </a:rPr>
                        <a:t>日</a:t>
                      </a:r>
                      <a:r>
                        <a:rPr dirty="0" sz="1000" spc="120" b="1">
                          <a:latin typeface="Yu Gothic UI"/>
                          <a:cs typeface="Yu Gothic UI"/>
                        </a:rPr>
                        <a:t>の</a:t>
                      </a:r>
                      <a:r>
                        <a:rPr dirty="0" sz="1000" spc="-114" b="1">
                          <a:latin typeface="Yu Gothic UI"/>
                          <a:cs typeface="Yu Gothic UI"/>
                        </a:rPr>
                        <a:t>天</a:t>
                      </a:r>
                      <a:r>
                        <a:rPr dirty="0" sz="1000" spc="-95" b="1">
                          <a:latin typeface="Yu Gothic UI"/>
                          <a:cs typeface="Yu Gothic UI"/>
                        </a:rPr>
                        <a:t>候</a:t>
                      </a:r>
                      <a:r>
                        <a:rPr dirty="0" sz="1000" spc="85" b="1">
                          <a:latin typeface="Yu Gothic UI"/>
                          <a:cs typeface="Yu Gothic UI"/>
                        </a:rPr>
                        <a:t>や</a:t>
                      </a:r>
                      <a:r>
                        <a:rPr dirty="0" sz="1000" spc="-114" b="1">
                          <a:latin typeface="Yu Gothic UI"/>
                          <a:cs typeface="Yu Gothic UI"/>
                        </a:rPr>
                        <a:t>道</a:t>
                      </a:r>
                      <a:r>
                        <a:rPr dirty="0" sz="1000" spc="-95" b="1">
                          <a:latin typeface="Yu Gothic UI"/>
                          <a:cs typeface="Yu Gothic UI"/>
                        </a:rPr>
                        <a:t>路</a:t>
                      </a:r>
                      <a:r>
                        <a:rPr dirty="0" sz="1000" spc="-114" b="1">
                          <a:latin typeface="Yu Gothic UI"/>
                          <a:cs typeface="Yu Gothic UI"/>
                        </a:rPr>
                        <a:t>事情</a:t>
                      </a:r>
                      <a:r>
                        <a:rPr dirty="0" sz="1000" spc="110" b="1">
                          <a:latin typeface="Yu Gothic UI"/>
                          <a:cs typeface="Yu Gothic UI"/>
                        </a:rPr>
                        <a:t>に</a:t>
                      </a:r>
                      <a:r>
                        <a:rPr dirty="0" sz="1000" spc="40" b="1">
                          <a:latin typeface="Yu Gothic UI"/>
                          <a:cs typeface="Yu Gothic UI"/>
                        </a:rPr>
                        <a:t>よ</a:t>
                      </a:r>
                      <a:r>
                        <a:rPr dirty="0" sz="1000" spc="-15" b="1">
                          <a:latin typeface="Yu Gothic UI"/>
                          <a:cs typeface="Yu Gothic UI"/>
                        </a:rPr>
                        <a:t>り</a:t>
                      </a:r>
                      <a:r>
                        <a:rPr dirty="0" sz="1000" spc="-114" b="1">
                          <a:latin typeface="Yu Gothic UI"/>
                          <a:cs typeface="Yu Gothic UI"/>
                        </a:rPr>
                        <a:t>遅</a:t>
                      </a:r>
                      <a:r>
                        <a:rPr dirty="0" sz="1000" spc="45" b="1">
                          <a:latin typeface="Yu Gothic UI"/>
                          <a:cs typeface="Yu Gothic UI"/>
                        </a:rPr>
                        <a:t>れ</a:t>
                      </a:r>
                      <a:r>
                        <a:rPr dirty="0" sz="1000" spc="30" b="1">
                          <a:latin typeface="Yu Gothic UI"/>
                          <a:cs typeface="Yu Gothic UI"/>
                        </a:rPr>
                        <a:t>る</a:t>
                      </a:r>
                      <a:r>
                        <a:rPr dirty="0" sz="1000" spc="-114" b="1">
                          <a:latin typeface="Yu Gothic UI"/>
                          <a:cs typeface="Yu Gothic UI"/>
                        </a:rPr>
                        <a:t>場</a:t>
                      </a:r>
                      <a:r>
                        <a:rPr dirty="0" sz="1000" spc="-95" b="1">
                          <a:latin typeface="Yu Gothic UI"/>
                          <a:cs typeface="Yu Gothic UI"/>
                        </a:rPr>
                        <a:t>合</a:t>
                      </a:r>
                      <a:r>
                        <a:rPr dirty="0" sz="1000" spc="75" b="1">
                          <a:latin typeface="Yu Gothic UI"/>
                          <a:cs typeface="Yu Gothic UI"/>
                        </a:rPr>
                        <a:t>が</a:t>
                      </a:r>
                      <a:r>
                        <a:rPr dirty="0" sz="1000" spc="114" b="1">
                          <a:latin typeface="Yu Gothic UI"/>
                          <a:cs typeface="Yu Gothic UI"/>
                        </a:rPr>
                        <a:t>ご</a:t>
                      </a:r>
                      <a:r>
                        <a:rPr dirty="0" sz="1000" spc="45" b="1">
                          <a:latin typeface="Yu Gothic UI"/>
                          <a:cs typeface="Yu Gothic UI"/>
                        </a:rPr>
                        <a:t>ざ</a:t>
                      </a:r>
                      <a:r>
                        <a:rPr dirty="0" sz="1000" spc="70" b="1">
                          <a:latin typeface="Yu Gothic UI"/>
                          <a:cs typeface="Yu Gothic UI"/>
                        </a:rPr>
                        <a:t>い</a:t>
                      </a:r>
                      <a:r>
                        <a:rPr dirty="0" sz="1000" spc="60" b="1">
                          <a:latin typeface="Yu Gothic UI"/>
                          <a:cs typeface="Yu Gothic UI"/>
                        </a:rPr>
                        <a:t>ま</a:t>
                      </a:r>
                      <a:r>
                        <a:rPr dirty="0" sz="1000" spc="70" b="1">
                          <a:latin typeface="Yu Gothic UI"/>
                          <a:cs typeface="Yu Gothic UI"/>
                        </a:rPr>
                        <a:t>す</a:t>
                      </a:r>
                      <a:r>
                        <a:rPr dirty="0" sz="1000" spc="5" b="1">
                          <a:latin typeface="Yu Gothic UI"/>
                          <a:cs typeface="Yu Gothic UI"/>
                        </a:rPr>
                        <a:t>。</a:t>
                      </a:r>
                      <a:endParaRPr sz="1000">
                        <a:latin typeface="Yu Gothic UI"/>
                        <a:cs typeface="Yu Gothic UI"/>
                      </a:endParaRPr>
                    </a:p>
                  </a:txBody>
                  <a:tcPr marL="0" marR="0" marB="0" marT="3429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6412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000" spc="-95">
                          <a:latin typeface="MS PGothic"/>
                          <a:cs typeface="MS PGothic"/>
                        </a:rPr>
                        <a:t>記</a:t>
                      </a:r>
                      <a:r>
                        <a:rPr dirty="0" sz="1000" spc="-114">
                          <a:latin typeface="MS PGothic"/>
                          <a:cs typeface="MS PGothic"/>
                        </a:rPr>
                        <a:t>入</a:t>
                      </a:r>
                      <a:r>
                        <a:rPr dirty="0" sz="1000" spc="5">
                          <a:latin typeface="MS PGothic"/>
                          <a:cs typeface="MS PGothic"/>
                        </a:rPr>
                        <a:t>例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4699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900" spc="5">
                          <a:latin typeface="MS PGothic"/>
                          <a:cs typeface="MS PGothic"/>
                        </a:rPr>
                        <a:t>Ｊ</a:t>
                      </a:r>
                      <a:r>
                        <a:rPr dirty="0" sz="900" spc="14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 spc="5">
                          <a:latin typeface="MS PGothic"/>
                          <a:cs typeface="MS PGothic"/>
                        </a:rPr>
                        <a:t>Ｒ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969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3398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900" spc="-35">
                          <a:latin typeface="MS PGothic"/>
                          <a:cs typeface="MS PGothic"/>
                        </a:rPr>
                        <a:t>――――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969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900" spc="10">
                          <a:latin typeface="MS PGothic"/>
                          <a:cs typeface="MS PGothic"/>
                        </a:rPr>
                        <a:t>バ</a:t>
                      </a:r>
                      <a:r>
                        <a:rPr dirty="0" sz="900" spc="17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 spc="10">
                          <a:latin typeface="MS PGothic"/>
                          <a:cs typeface="MS PGothic"/>
                        </a:rPr>
                        <a:t>ス</a:t>
                      </a:r>
                      <a:r>
                        <a:rPr dirty="0" sz="900" spc="19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=========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969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900">
                          <a:latin typeface="MS PGothic"/>
                          <a:cs typeface="MS PGothic"/>
                        </a:rPr>
                        <a:t>船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969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900" spc="-45">
                          <a:latin typeface="MS PGothic"/>
                          <a:cs typeface="MS PGothic"/>
                        </a:rPr>
                        <a:t>～～～～～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969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900" spc="-85">
                          <a:latin typeface="MS PGothic"/>
                          <a:cs typeface="MS PGothic"/>
                        </a:rPr>
                        <a:t>旅</a:t>
                      </a:r>
                      <a:r>
                        <a:rPr dirty="0" sz="900" spc="-110">
                          <a:latin typeface="MS PGothic"/>
                          <a:cs typeface="MS PGothic"/>
                        </a:rPr>
                        <a:t>館</a:t>
                      </a:r>
                      <a:r>
                        <a:rPr dirty="0" sz="900" spc="10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900" spc="10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 spc="10">
                          <a:latin typeface="MS PGothic"/>
                          <a:cs typeface="MS PGothic"/>
                        </a:rPr>
                        <a:t>△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969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383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900" spc="10">
                          <a:latin typeface="MS PGothic"/>
                          <a:cs typeface="MS PGothic"/>
                        </a:rPr>
                        <a:t>徒</a:t>
                      </a:r>
                      <a:r>
                        <a:rPr dirty="0" sz="900" spc="12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 spc="10">
                          <a:latin typeface="MS PGothic"/>
                          <a:cs typeface="MS PGothic"/>
                        </a:rPr>
                        <a:t>歩</a:t>
                      </a:r>
                      <a:r>
                        <a:rPr dirty="0" sz="900" spc="14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900" spc="-7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・・</a:t>
                      </a:r>
                      <a:r>
                        <a:rPr dirty="0" sz="900" spc="-7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・・</a:t>
                      </a:r>
                      <a:r>
                        <a:rPr dirty="0" sz="900" spc="-7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900" spc="5">
                          <a:latin typeface="MS PGothic"/>
                          <a:cs typeface="MS PGothic"/>
                        </a:rPr>
                        <a:t>・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969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383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900" spc="-114">
                          <a:latin typeface="MS PGothic"/>
                          <a:cs typeface="MS PGothic"/>
                        </a:rPr>
                        <a:t>私</a:t>
                      </a:r>
                      <a:r>
                        <a:rPr dirty="0" sz="900" spc="-90">
                          <a:latin typeface="MS PGothic"/>
                          <a:cs typeface="MS PGothic"/>
                        </a:rPr>
                        <a:t>鉄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900" spc="-70">
                          <a:latin typeface="MS PGothic"/>
                          <a:cs typeface="MS PGothic"/>
                        </a:rPr>
                        <a:t>ケ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ーブ</a:t>
                      </a:r>
                      <a:r>
                        <a:rPr dirty="0" sz="900" spc="10">
                          <a:latin typeface="MS PGothic"/>
                          <a:cs typeface="MS PGothic"/>
                        </a:rPr>
                        <a:t>ル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969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900" spc="-40">
                          <a:latin typeface="MS PGothic"/>
                          <a:cs typeface="MS PGothic"/>
                        </a:rPr>
                        <a:t>艹</a:t>
                      </a:r>
                      <a:r>
                        <a:rPr dirty="0" sz="900" spc="-65">
                          <a:latin typeface="MS PGothic"/>
                          <a:cs typeface="MS PGothic"/>
                        </a:rPr>
                        <a:t>艹艹</a:t>
                      </a:r>
                      <a:r>
                        <a:rPr dirty="0" sz="900" spc="-40">
                          <a:latin typeface="MS PGothic"/>
                          <a:cs typeface="MS PGothic"/>
                        </a:rPr>
                        <a:t>艹</a:t>
                      </a:r>
                      <a:r>
                        <a:rPr dirty="0" sz="900" spc="-65">
                          <a:latin typeface="MS PGothic"/>
                          <a:cs typeface="MS PGothic"/>
                        </a:rPr>
                        <a:t>艹</a:t>
                      </a:r>
                      <a:r>
                        <a:rPr dirty="0" sz="900" spc="10">
                          <a:latin typeface="MS PGothic"/>
                          <a:cs typeface="MS PGothic"/>
                        </a:rPr>
                        <a:t>艹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969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432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900" spc="-90">
                          <a:latin typeface="MS PGothic"/>
                          <a:cs typeface="MS PGothic"/>
                        </a:rPr>
                        <a:t>車</a:t>
                      </a:r>
                      <a:r>
                        <a:rPr dirty="0" sz="900" spc="-114">
                          <a:latin typeface="MS PGothic"/>
                          <a:cs typeface="MS PGothic"/>
                        </a:rPr>
                        <a:t>中</a:t>
                      </a:r>
                      <a:r>
                        <a:rPr dirty="0" sz="900" spc="10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900" spc="10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 spc="10">
                          <a:latin typeface="MS PGothic"/>
                          <a:cs typeface="MS PGothic"/>
                        </a:rPr>
                        <a:t>▲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969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81098" y="7740273"/>
            <a:ext cx="207086" cy="122779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10983848" y="1511935"/>
            <a:ext cx="143700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100">
                <a:latin typeface="MS Gothic"/>
                <a:cs typeface="MS Gothic"/>
              </a:rPr>
              <a:t>（公</a:t>
            </a:r>
            <a:r>
              <a:rPr dirty="0" sz="1100" spc="-95">
                <a:latin typeface="MS Gothic"/>
                <a:cs typeface="MS Gothic"/>
              </a:rPr>
              <a:t>社</a:t>
            </a:r>
            <a:r>
              <a:rPr dirty="0" sz="1100" spc="-125">
                <a:latin typeface="MS Gothic"/>
                <a:cs typeface="MS Gothic"/>
              </a:rPr>
              <a:t>）</a:t>
            </a:r>
            <a:r>
              <a:rPr dirty="0" sz="1100" spc="-100">
                <a:latin typeface="MS Gothic"/>
                <a:cs typeface="MS Gothic"/>
              </a:rPr>
              <a:t>鳥取</a:t>
            </a:r>
            <a:r>
              <a:rPr dirty="0" sz="1100" spc="-125">
                <a:latin typeface="MS Gothic"/>
                <a:cs typeface="MS Gothic"/>
              </a:rPr>
              <a:t>県</a:t>
            </a:r>
            <a:r>
              <a:rPr dirty="0" sz="1100" spc="-100">
                <a:latin typeface="MS Gothic"/>
                <a:cs typeface="MS Gothic"/>
              </a:rPr>
              <a:t>観光</a:t>
            </a:r>
            <a:r>
              <a:rPr dirty="0" sz="1100" spc="-125">
                <a:latin typeface="MS Gothic"/>
                <a:cs typeface="MS Gothic"/>
              </a:rPr>
              <a:t>連</a:t>
            </a:r>
            <a:r>
              <a:rPr dirty="0" sz="1100">
                <a:latin typeface="MS Gothic"/>
                <a:cs typeface="MS Gothic"/>
              </a:rPr>
              <a:t>盟</a:t>
            </a:r>
            <a:endParaRPr sz="1100">
              <a:latin typeface="MS Gothic"/>
              <a:cs typeface="MS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（株）ツーリスト関西事務センター</dc:creator>
  <dc:title>ご　　旅　　程　　表</dc:title>
  <dcterms:created xsi:type="dcterms:W3CDTF">2021-10-01T05:10:26Z</dcterms:created>
  <dcterms:modified xsi:type="dcterms:W3CDTF">2021-10-01T05:10:26Z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2021-09-28T00:00:00Z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2021-10-01T00:00:00Z</vt:filetime>
  </property>
</Properties>
</file>