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7" y="755650"/>
            <a:ext cx="3046984" cy="36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6312" y="2094611"/>
            <a:ext cx="11868785" cy="5863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63220">
              <a:lnSpc>
                <a:spcPct val="100000"/>
              </a:lnSpc>
              <a:spcBef>
                <a:spcPts val="105"/>
              </a:spcBef>
            </a:pPr>
            <a:r>
              <a:rPr dirty="0" spc="-40"/>
              <a:t>モ</a:t>
            </a:r>
            <a:r>
              <a:rPr dirty="0" spc="-55"/>
              <a:t>デ</a:t>
            </a:r>
            <a:r>
              <a:rPr dirty="0" spc="-45"/>
              <a:t>ル</a:t>
            </a:r>
            <a:r>
              <a:rPr dirty="0" spc="-50"/>
              <a:t>コ</a:t>
            </a:r>
            <a:r>
              <a:rPr dirty="0" spc="-80"/>
              <a:t>ー</a:t>
            </a:r>
            <a:r>
              <a:rPr dirty="0" spc="-45"/>
              <a:t>ス</a:t>
            </a:r>
            <a:r>
              <a:rPr dirty="0" spc="-55"/>
              <a:t>（１</a:t>
            </a:r>
            <a:r>
              <a:rPr dirty="0" spc="-95"/>
              <a:t>泊</a:t>
            </a:r>
            <a:r>
              <a:rPr dirty="0" spc="-65"/>
              <a:t>２</a:t>
            </a:r>
            <a:r>
              <a:rPr dirty="0" spc="-95"/>
              <a:t>日</a:t>
            </a:r>
            <a:r>
              <a:rPr dirty="0" spc="-100"/>
              <a:t>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6312" y="1427099"/>
          <a:ext cx="8015605" cy="515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"/>
                <a:gridCol w="1286510"/>
                <a:gridCol w="902334"/>
                <a:gridCol w="1009014"/>
                <a:gridCol w="1079500"/>
                <a:gridCol w="902335"/>
                <a:gridCol w="2518410"/>
              </a:tblGrid>
              <a:tr h="274320">
                <a:tc rowSpan="2">
                  <a:txBody>
                    <a:bodyPr/>
                    <a:lstStyle/>
                    <a:p>
                      <a:pPr marL="88265" marR="65405">
                        <a:lnSpc>
                          <a:spcPct val="108000"/>
                        </a:lnSpc>
                        <a:spcBef>
                          <a:spcPts val="585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42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383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Yu Gothic UI"/>
                          <a:cs typeface="Yu Gothic UI"/>
                        </a:rPr>
                        <a:t>方</a:t>
                      </a:r>
                      <a:r>
                        <a:rPr dirty="0" sz="1200" spc="250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200" b="1">
                          <a:latin typeface="Yu Gothic UI"/>
                          <a:cs typeface="Yu Gothic UI"/>
                        </a:rPr>
                        <a:t>面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10" b="1">
                          <a:latin typeface="Yu Gothic UI"/>
                          <a:cs typeface="Yu Gothic UI"/>
                        </a:rPr>
                        <a:t>ク</a:t>
                      </a:r>
                      <a:r>
                        <a:rPr dirty="0" sz="1200" spc="60" b="1">
                          <a:latin typeface="Yu Gothic UI"/>
                          <a:cs typeface="Yu Gothic UI"/>
                        </a:rPr>
                        <a:t>ラ</a:t>
                      </a:r>
                      <a:r>
                        <a:rPr dirty="0" sz="1200" spc="145" b="1">
                          <a:latin typeface="Yu Gothic UI"/>
                          <a:cs typeface="Yu Gothic UI"/>
                        </a:rPr>
                        <a:t>ス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9"/>
                        </a:spcBef>
                        <a:tabLst>
                          <a:tab pos="682625" algn="l"/>
                        </a:tabLst>
                      </a:pPr>
                      <a:r>
                        <a:rPr dirty="0" sz="1000" spc="-9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7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9"/>
                        </a:spcBef>
                        <a:tabLst>
                          <a:tab pos="585470" algn="l"/>
                        </a:tabLst>
                      </a:pPr>
                      <a:r>
                        <a:rPr dirty="0" sz="1000" spc="-95">
                          <a:latin typeface="MS PGothic"/>
                          <a:cs typeface="MS PGothic"/>
                        </a:rPr>
                        <a:t>写真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7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7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439"/>
                        </a:spcBef>
                        <a:tabLst>
                          <a:tab pos="761365" algn="l"/>
                        </a:tabLst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14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事</a:t>
                      </a:r>
                      <a:r>
                        <a:rPr dirty="0" sz="1000" spc="-114">
                          <a:latin typeface="MS PGothic"/>
                          <a:cs typeface="MS PGothic"/>
                        </a:rPr>
                        <a:t>条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件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：</a:t>
                      </a:r>
                      <a:r>
                        <a:rPr dirty="0" sz="1000" spc="-114">
                          <a:latin typeface="MS PGothic"/>
                          <a:cs typeface="MS PGothic"/>
                        </a:rPr>
                        <a:t>朝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14">
                          <a:latin typeface="MS PGothic"/>
                          <a:cs typeface="MS PGothic"/>
                        </a:rPr>
                        <a:t>昼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／</a:t>
                      </a:r>
                      <a:r>
                        <a:rPr dirty="0" sz="1000" spc="-114">
                          <a:latin typeface="MS PGothic"/>
                          <a:cs typeface="MS PGothic"/>
                        </a:rPr>
                        <a:t>夕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7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42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682625" algn="l"/>
                        </a:tabLst>
                      </a:pPr>
                      <a:r>
                        <a:rPr dirty="0" sz="1000" spc="-95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621665" algn="l"/>
                        </a:tabLst>
                      </a:pPr>
                      <a:r>
                        <a:rPr dirty="0" sz="1000" spc="-95">
                          <a:latin typeface="MS PGothic"/>
                          <a:cs typeface="MS PGothic"/>
                        </a:rPr>
                        <a:t>添</a:t>
                      </a:r>
                      <a:r>
                        <a:rPr dirty="0" sz="1000" spc="-114">
                          <a:latin typeface="MS PGothic"/>
                          <a:cs typeface="MS PGothic"/>
                        </a:rPr>
                        <a:t>乗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員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527050" algn="l"/>
                        </a:tabLst>
                      </a:pPr>
                      <a:r>
                        <a:rPr dirty="0" sz="1000" spc="-9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車</a:t>
                      </a:r>
                      <a:r>
                        <a:rPr dirty="0" sz="1000" spc="-114">
                          <a:latin typeface="MS PGothic"/>
                          <a:cs typeface="MS PGothic"/>
                        </a:rPr>
                        <a:t>船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45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2964" y="1923415"/>
            <a:ext cx="282448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24890" algn="l"/>
                <a:tab pos="1292860" algn="l"/>
                <a:tab pos="1564005" algn="l"/>
                <a:tab pos="2225675" algn="l"/>
                <a:tab pos="2496820" algn="l"/>
              </a:tabLst>
            </a:pPr>
            <a:r>
              <a:rPr dirty="0" sz="1000" spc="114" b="1">
                <a:latin typeface="Yu Gothic UI"/>
                <a:cs typeface="Yu Gothic UI"/>
              </a:rPr>
              <a:t>ご</a:t>
            </a:r>
            <a:r>
              <a:rPr dirty="0" sz="1000" spc="-95" b="1">
                <a:latin typeface="Yu Gothic UI"/>
                <a:cs typeface="Yu Gothic UI"/>
              </a:rPr>
              <a:t>旅</a:t>
            </a:r>
            <a:r>
              <a:rPr dirty="0" sz="1000" spc="-114" b="1">
                <a:latin typeface="Yu Gothic UI"/>
                <a:cs typeface="Yu Gothic UI"/>
              </a:rPr>
              <a:t>行</a:t>
            </a:r>
            <a:r>
              <a:rPr dirty="0" sz="1000" spc="-95" b="1">
                <a:latin typeface="Yu Gothic UI"/>
                <a:cs typeface="Yu Gothic UI"/>
              </a:rPr>
              <a:t>期日</a:t>
            </a:r>
            <a:r>
              <a:rPr dirty="0" sz="1000" spc="-575" b="1">
                <a:latin typeface="Yu Gothic UI"/>
                <a:cs typeface="Yu Gothic UI"/>
              </a:rPr>
              <a:t>：</a:t>
            </a:r>
            <a:r>
              <a:rPr dirty="0" sz="1000" spc="-95" b="1">
                <a:latin typeface="Yu Gothic UI"/>
                <a:cs typeface="Yu Gothic UI"/>
              </a:rPr>
              <a:t>令</a:t>
            </a:r>
            <a:r>
              <a:rPr dirty="0" sz="1000" spc="5" b="1">
                <a:latin typeface="Yu Gothic UI"/>
                <a:cs typeface="Yu Gothic UI"/>
              </a:rPr>
              <a:t>和	年	月	</a:t>
            </a:r>
            <a:r>
              <a:rPr dirty="0" sz="1000" spc="-345" b="1">
                <a:latin typeface="Yu Gothic UI"/>
                <a:cs typeface="Yu Gothic UI"/>
              </a:rPr>
              <a:t>日</a:t>
            </a:r>
            <a:r>
              <a:rPr dirty="0" sz="1000" spc="-245" b="1">
                <a:latin typeface="Yu Gothic UI"/>
                <a:cs typeface="Yu Gothic UI"/>
              </a:rPr>
              <a:t>（</a:t>
            </a:r>
            <a:r>
              <a:rPr dirty="0" sz="1000" spc="0" b="1">
                <a:latin typeface="Yu Gothic UI"/>
                <a:cs typeface="Yu Gothic UI"/>
              </a:rPr>
              <a:t> </a:t>
            </a:r>
            <a:r>
              <a:rPr dirty="0" sz="1000" b="1">
                <a:latin typeface="Yu Gothic UI"/>
                <a:cs typeface="Yu Gothic UI"/>
              </a:rPr>
              <a:t> </a:t>
            </a:r>
            <a:r>
              <a:rPr dirty="0" sz="1000" spc="-500" b="1">
                <a:latin typeface="Yu Gothic UI"/>
                <a:cs typeface="Yu Gothic UI"/>
              </a:rPr>
              <a:t>）</a:t>
            </a:r>
            <a:r>
              <a:rPr dirty="0" sz="1000" spc="300" b="1">
                <a:latin typeface="Yu Gothic UI"/>
                <a:cs typeface="Yu Gothic UI"/>
              </a:rPr>
              <a:t> </a:t>
            </a:r>
            <a:r>
              <a:rPr dirty="0" sz="1000" spc="5" b="1">
                <a:latin typeface="Yu Gothic UI"/>
                <a:cs typeface="Yu Gothic UI"/>
              </a:rPr>
              <a:t>～	月	</a:t>
            </a:r>
            <a:r>
              <a:rPr dirty="0" sz="1000" spc="-345" b="1">
                <a:latin typeface="Yu Gothic UI"/>
                <a:cs typeface="Yu Gothic UI"/>
              </a:rPr>
              <a:t>日</a:t>
            </a:r>
            <a:r>
              <a:rPr dirty="0" sz="1000" spc="-245" b="1">
                <a:latin typeface="Yu Gothic UI"/>
                <a:cs typeface="Yu Gothic UI"/>
              </a:rPr>
              <a:t>（</a:t>
            </a:r>
            <a:r>
              <a:rPr dirty="0" sz="1000" spc="200" b="1">
                <a:latin typeface="Yu Gothic UI"/>
                <a:cs typeface="Yu Gothic UI"/>
              </a:rPr>
              <a:t> </a:t>
            </a:r>
            <a:r>
              <a:rPr dirty="0" sz="1000" spc="-500" b="1">
                <a:latin typeface="Yu Gothic UI"/>
                <a:cs typeface="Yu Gothic UI"/>
              </a:rPr>
              <a:t>）</a:t>
            </a:r>
            <a:endParaRPr sz="1000">
              <a:latin typeface="Yu Gothic UI"/>
              <a:cs typeface="Yu Gothic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4206" y="1923415"/>
            <a:ext cx="10255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75">
                <a:latin typeface="MS PGothic"/>
                <a:cs typeface="MS PGothic"/>
              </a:rPr>
              <a:t>2</a:t>
            </a:r>
            <a:r>
              <a:rPr dirty="0" sz="1000" spc="-50">
                <a:latin typeface="MS PGothic"/>
                <a:cs typeface="MS PGothic"/>
              </a:rPr>
              <a:t>02</a:t>
            </a:r>
            <a:r>
              <a:rPr dirty="0" sz="1000">
                <a:latin typeface="MS PGothic"/>
                <a:cs typeface="MS PGothic"/>
              </a:rPr>
              <a:t>1</a:t>
            </a:r>
            <a:r>
              <a:rPr dirty="0" sz="1000" spc="-140">
                <a:latin typeface="MS PGothic"/>
                <a:cs typeface="MS PGothic"/>
              </a:rPr>
              <a:t> </a:t>
            </a:r>
            <a:r>
              <a:rPr dirty="0" sz="1000" spc="-114">
                <a:latin typeface="MS PGothic"/>
                <a:cs typeface="MS PGothic"/>
              </a:rPr>
              <a:t>年</a:t>
            </a:r>
            <a:r>
              <a:rPr dirty="0" sz="1000" spc="-40">
                <a:latin typeface="MS PGothic"/>
                <a:cs typeface="MS PGothic"/>
              </a:rPr>
              <a:t>９</a:t>
            </a:r>
            <a:r>
              <a:rPr dirty="0" sz="1000" spc="-114">
                <a:latin typeface="MS PGothic"/>
                <a:cs typeface="MS PGothic"/>
              </a:rPr>
              <a:t>月</a:t>
            </a:r>
            <a:r>
              <a:rPr dirty="0" sz="1000" spc="-40">
                <a:latin typeface="MS PGothic"/>
                <a:cs typeface="MS PGothic"/>
              </a:rPr>
              <a:t>１</a:t>
            </a:r>
            <a:r>
              <a:rPr dirty="0" sz="1000" spc="-114">
                <a:latin typeface="MS PGothic"/>
                <a:cs typeface="MS PGothic"/>
              </a:rPr>
              <a:t>日作</a:t>
            </a:r>
            <a:r>
              <a:rPr dirty="0" sz="1000" spc="5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6312" y="2094611"/>
          <a:ext cx="11868785" cy="5863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305"/>
                <a:gridCol w="83820"/>
                <a:gridCol w="424815"/>
                <a:gridCol w="405765"/>
                <a:gridCol w="235584"/>
                <a:gridCol w="973455"/>
                <a:gridCol w="313689"/>
                <a:gridCol w="742950"/>
                <a:gridCol w="795020"/>
                <a:gridCol w="1267460"/>
                <a:gridCol w="971550"/>
                <a:gridCol w="1029334"/>
                <a:gridCol w="868045"/>
                <a:gridCol w="718820"/>
                <a:gridCol w="1081404"/>
                <a:gridCol w="986790"/>
                <a:gridCol w="523875"/>
              </a:tblGrid>
              <a:tr h="2745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 spc="-10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17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10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1148715" algn="l"/>
                        </a:tabLst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95">
                          <a:latin typeface="MS PGothic"/>
                          <a:cs typeface="MS PGothic"/>
                        </a:rPr>
                        <a:t>宿</a:t>
                      </a:r>
                      <a:r>
                        <a:rPr dirty="0" sz="1000" spc="-114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 spc="-95">
                          <a:latin typeface="MS PGothic"/>
                          <a:cs typeface="MS PGothic"/>
                        </a:rPr>
                        <a:t>施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713355">
                        <a:lnSpc>
                          <a:spcPts val="1045"/>
                        </a:lnSpc>
                        <a:spcBef>
                          <a:spcPts val="80"/>
                        </a:spcBef>
                        <a:tabLst>
                          <a:tab pos="4755515" algn="l"/>
                        </a:tabLst>
                      </a:pPr>
                      <a:r>
                        <a:rPr dirty="0" sz="900" spc="-6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14">
                          <a:latin typeface="MS PGothic"/>
                          <a:cs typeface="MS PGothic"/>
                        </a:rPr>
                        <a:t>自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然</a:t>
                      </a:r>
                      <a:r>
                        <a:rPr dirty="0" sz="900" spc="-114">
                          <a:latin typeface="MS PGothic"/>
                          <a:cs typeface="MS PGothic"/>
                        </a:rPr>
                        <a:t>体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お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すす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め	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おお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や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」じ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ゃ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な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「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だ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せ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ん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」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です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101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93980">
                        <a:lnSpc>
                          <a:spcPts val="1285"/>
                        </a:lnSpc>
                      </a:pPr>
                      <a:r>
                        <a:rPr dirty="0" sz="1200" spc="-50" b="1">
                          <a:latin typeface="Yu Gothic UI"/>
                          <a:cs typeface="Yu Gothic UI"/>
                        </a:rPr>
                        <a:t>＊＊＊＊</a:t>
                      </a:r>
                      <a:r>
                        <a:rPr dirty="0" sz="1200" b="1">
                          <a:latin typeface="Yu Gothic UI"/>
                          <a:cs typeface="Yu Gothic UI"/>
                        </a:rPr>
                        <a:t>年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各地</a:t>
                      </a:r>
                      <a:r>
                        <a:rPr dirty="0" sz="1000" spc="-55" b="1">
                          <a:latin typeface="Yu Gothic UI"/>
                          <a:cs typeface="Yu Gothic UI"/>
                        </a:rPr>
                        <a:t>＝＝＝＝＝＝＝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米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子</a:t>
                      </a:r>
                      <a:r>
                        <a:rPr dirty="0" sz="1000" spc="125" b="1">
                          <a:latin typeface="Yu Gothic UI"/>
                          <a:cs typeface="Yu Gothic UI"/>
                        </a:rPr>
                        <a:t>東</a:t>
                      </a:r>
                      <a:r>
                        <a:rPr dirty="0" sz="1000" spc="-55" b="1">
                          <a:latin typeface="Yu Gothic UI"/>
                          <a:cs typeface="Yu Gothic UI"/>
                        </a:rPr>
                        <a:t>IC＝＝＝＝＝＝＝＝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大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山</a:t>
                      </a:r>
                      <a:r>
                        <a:rPr dirty="0" sz="1000" spc="70" b="1">
                          <a:latin typeface="Yu Gothic UI"/>
                          <a:cs typeface="Yu Gothic UI"/>
                        </a:rPr>
                        <a:t>ブ</a:t>
                      </a:r>
                      <a:r>
                        <a:rPr dirty="0" sz="1000" spc="110" b="1">
                          <a:latin typeface="Yu Gothic UI"/>
                          <a:cs typeface="Yu Gothic UI"/>
                        </a:rPr>
                        <a:t>ナ</a:t>
                      </a:r>
                      <a:r>
                        <a:rPr dirty="0" sz="1000" spc="95" b="1">
                          <a:latin typeface="Yu Gothic UI"/>
                          <a:cs typeface="Yu Gothic UI"/>
                        </a:rPr>
                        <a:t>の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森</a:t>
                      </a:r>
                      <a:r>
                        <a:rPr dirty="0" sz="1000" spc="120" b="1">
                          <a:latin typeface="Yu Gothic UI"/>
                          <a:cs typeface="Yu Gothic UI"/>
                        </a:rPr>
                        <a:t>ウ</a:t>
                      </a:r>
                      <a:r>
                        <a:rPr dirty="0" sz="1000" spc="65" b="1">
                          <a:latin typeface="Yu Gothic UI"/>
                          <a:cs typeface="Yu Gothic UI"/>
                        </a:rPr>
                        <a:t>ォ</a:t>
                      </a:r>
                      <a:r>
                        <a:rPr dirty="0" sz="1000" spc="245" b="1">
                          <a:latin typeface="Yu Gothic UI"/>
                          <a:cs typeface="Yu Gothic UI"/>
                        </a:rPr>
                        <a:t>ー</a:t>
                      </a:r>
                      <a:r>
                        <a:rPr dirty="0" sz="1000" spc="-30" b="1">
                          <a:latin typeface="Yu Gothic UI"/>
                          <a:cs typeface="Yu Gothic UI"/>
                        </a:rPr>
                        <a:t>ク</a:t>
                      </a:r>
                      <a:r>
                        <a:rPr dirty="0" sz="1000" spc="-55" b="1">
                          <a:latin typeface="Yu Gothic UI"/>
                          <a:cs typeface="Yu Gothic UI"/>
                        </a:rPr>
                        <a:t>＝＝＝＝＝＝＝＝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大山</a:t>
                      </a:r>
                      <a:r>
                        <a:rPr dirty="0" sz="1000" spc="-570" b="1">
                          <a:latin typeface="Yu Gothic UI"/>
                          <a:cs typeface="Yu Gothic UI"/>
                        </a:rPr>
                        <a:t>（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昼食</a:t>
                      </a:r>
                      <a:r>
                        <a:rPr dirty="0" sz="1000" spc="-105" b="1">
                          <a:latin typeface="Yu Gothic UI"/>
                          <a:cs typeface="Yu Gothic UI"/>
                        </a:rPr>
                        <a:t>）＝＝＝＝＝＝＝＝</a:t>
                      </a:r>
                      <a:endParaRPr sz="1000">
                        <a:latin typeface="Yu Gothic UI"/>
                        <a:cs typeface="Yu Gothic UI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8934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dirty="0" sz="1800" b="1">
                          <a:latin typeface="Yu Gothic UI"/>
                          <a:cs typeface="Yu Gothic UI"/>
                        </a:rPr>
                        <a:t>１</a:t>
                      </a:r>
                      <a:endParaRPr sz="1800">
                        <a:latin typeface="Yu Gothic UI"/>
                        <a:cs typeface="Yu Gothic UI"/>
                      </a:endParaRPr>
                    </a:p>
                  </a:txBody>
                  <a:tcPr marL="0" marR="0" marB="0" marT="1644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 b="1">
                          <a:latin typeface="Yu Gothic UI"/>
                          <a:cs typeface="Yu Gothic UI"/>
                        </a:rPr>
                        <a:t>＊／＊＊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200" spc="-434" b="1">
                          <a:latin typeface="Yu Gothic UI"/>
                          <a:cs typeface="Yu Gothic UI"/>
                        </a:rPr>
                        <a:t>（＊）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45415">
                        <a:lnSpc>
                          <a:spcPts val="1135"/>
                        </a:lnSpc>
                        <a:tabLst>
                          <a:tab pos="1152525" algn="l"/>
                          <a:tab pos="2245360" algn="l"/>
                          <a:tab pos="2720340" algn="l"/>
                        </a:tabLst>
                      </a:pPr>
                      <a:r>
                        <a:rPr dirty="0" sz="1000" spc="-65" b="1">
                          <a:latin typeface="Yu Gothic UI"/>
                          <a:cs typeface="Yu Gothic UI"/>
                        </a:rPr>
                        <a:t>10:00	</a:t>
                      </a:r>
                      <a:r>
                        <a:rPr dirty="0" sz="1000" spc="-60" b="1">
                          <a:latin typeface="Yu Gothic UI"/>
                          <a:cs typeface="Yu Gothic UI"/>
                        </a:rPr>
                        <a:t>12:00	</a:t>
                      </a:r>
                      <a:r>
                        <a:rPr dirty="0" sz="1000" spc="-70" b="1">
                          <a:latin typeface="Yu Gothic UI"/>
                          <a:cs typeface="Yu Gothic UI"/>
                        </a:rPr>
                        <a:t>12:30	</a:t>
                      </a:r>
                      <a:r>
                        <a:rPr dirty="0" sz="1000" spc="-65" b="1">
                          <a:latin typeface="Yu Gothic UI"/>
                          <a:cs typeface="Yu Gothic UI"/>
                        </a:rPr>
                        <a:t>13:20</a:t>
                      </a:r>
                      <a:endParaRPr sz="1000">
                        <a:latin typeface="Yu Gothic UI"/>
                        <a:cs typeface="Yu Gothic U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19200">
                        <a:lnSpc>
                          <a:spcPct val="100000"/>
                        </a:lnSpc>
                        <a:tabLst>
                          <a:tab pos="3103245" algn="l"/>
                        </a:tabLst>
                      </a:pPr>
                      <a:r>
                        <a:rPr dirty="0" sz="900" spc="-65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名</a:t>
                      </a:r>
                      <a:r>
                        <a:rPr dirty="0" sz="900" spc="-114">
                          <a:latin typeface="MS PGothic"/>
                          <a:cs typeface="MS PGothic"/>
                        </a:rPr>
                        <a:t>探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偵</a:t>
                      </a:r>
                      <a:r>
                        <a:rPr dirty="0" sz="900" spc="-75">
                          <a:latin typeface="MS PGothic"/>
                          <a:cs typeface="MS PGothic"/>
                        </a:rPr>
                        <a:t>コ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ナ</a:t>
                      </a:r>
                      <a:r>
                        <a:rPr dirty="0" sz="900" spc="-35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に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会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え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‼	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※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日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本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唯</a:t>
                      </a:r>
                      <a:r>
                        <a:rPr dirty="0" sz="900" spc="-85">
                          <a:latin typeface="MS PGothic"/>
                          <a:cs typeface="MS PGothic"/>
                        </a:rPr>
                        <a:t>一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梨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114">
                          <a:latin typeface="MS PGothic"/>
                          <a:cs typeface="MS PGothic"/>
                        </a:rPr>
                        <a:t>博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物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梨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食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べ</a:t>
                      </a:r>
                      <a:r>
                        <a:rPr dirty="0" sz="900" spc="-114">
                          <a:latin typeface="MS PGothic"/>
                          <a:cs typeface="MS PGothic"/>
                        </a:rPr>
                        <a:t>比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べが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で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き</a:t>
                      </a:r>
                      <a:r>
                        <a:rPr dirty="0" sz="900" spc="-60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900" spc="5">
                          <a:latin typeface="MS PGothic"/>
                          <a:cs typeface="MS PGothic"/>
                        </a:rPr>
                        <a:t>）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222250">
                        <a:lnSpc>
                          <a:spcPts val="1185"/>
                        </a:lnSpc>
                        <a:spcBef>
                          <a:spcPts val="95"/>
                        </a:spcBef>
                      </a:pPr>
                      <a:r>
                        <a:rPr dirty="0" sz="1000" spc="-55" b="1">
                          <a:latin typeface="Yu Gothic UI"/>
                          <a:cs typeface="Yu Gothic UI"/>
                        </a:rPr>
                        <a:t>＝＝＝＝＝＝＝＝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青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山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剛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昌</a:t>
                      </a:r>
                      <a:r>
                        <a:rPr dirty="0" sz="1000" spc="120" b="1">
                          <a:latin typeface="Yu Gothic UI"/>
                          <a:cs typeface="Yu Gothic UI"/>
                        </a:rPr>
                        <a:t>ふ</a:t>
                      </a:r>
                      <a:r>
                        <a:rPr dirty="0" sz="1000" spc="30" b="1">
                          <a:latin typeface="Yu Gothic UI"/>
                          <a:cs typeface="Yu Gothic UI"/>
                        </a:rPr>
                        <a:t>る</a:t>
                      </a:r>
                      <a:r>
                        <a:rPr dirty="0" sz="1000" spc="5" b="1">
                          <a:latin typeface="Yu Gothic UI"/>
                          <a:cs typeface="Yu Gothic UI"/>
                        </a:rPr>
                        <a:t>さ</a:t>
                      </a:r>
                      <a:r>
                        <a:rPr dirty="0" sz="1000" spc="-45" b="1">
                          <a:latin typeface="Yu Gothic UI"/>
                          <a:cs typeface="Yu Gothic UI"/>
                        </a:rPr>
                        <a:t>と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館</a:t>
                      </a:r>
                      <a:r>
                        <a:rPr dirty="0" sz="1000" spc="-55" b="1">
                          <a:latin typeface="Yu Gothic UI"/>
                          <a:cs typeface="Yu Gothic UI"/>
                        </a:rPr>
                        <a:t>＝＝＝＝＝＝＝＝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鳥取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二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十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世</a:t>
                      </a:r>
                      <a:r>
                        <a:rPr dirty="0" sz="1000" spc="-90" b="1">
                          <a:latin typeface="Yu Gothic UI"/>
                          <a:cs typeface="Yu Gothic UI"/>
                        </a:rPr>
                        <a:t>紀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梨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記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念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館</a:t>
                      </a:r>
                      <a:r>
                        <a:rPr dirty="0" sz="1000" spc="-55" b="1">
                          <a:latin typeface="Yu Gothic UI"/>
                          <a:cs typeface="Yu Gothic UI"/>
                        </a:rPr>
                        <a:t>＝＝＝＝＝＝＝＝</a:t>
                      </a:r>
                      <a:r>
                        <a:rPr dirty="0" sz="1000" spc="80" b="1">
                          <a:latin typeface="Yu Gothic UI"/>
                          <a:cs typeface="Yu Gothic UI"/>
                        </a:rPr>
                        <a:t>は</a:t>
                      </a:r>
                      <a:r>
                        <a:rPr dirty="0" sz="1000" spc="50" b="1">
                          <a:latin typeface="Yu Gothic UI"/>
                          <a:cs typeface="Yu Gothic UI"/>
                        </a:rPr>
                        <a:t>わい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温</a:t>
                      </a:r>
                      <a:r>
                        <a:rPr dirty="0" sz="1000" spc="5" b="1">
                          <a:latin typeface="Yu Gothic UI"/>
                          <a:cs typeface="Yu Gothic UI"/>
                        </a:rPr>
                        <a:t>泉</a:t>
                      </a:r>
                      <a:r>
                        <a:rPr dirty="0" sz="1000" spc="275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spc="35" b="1">
                          <a:latin typeface="Yu Gothic UI"/>
                          <a:cs typeface="Yu Gothic UI"/>
                        </a:rPr>
                        <a:t>ま</a:t>
                      </a:r>
                      <a:r>
                        <a:rPr dirty="0" sz="1000" spc="75" b="1">
                          <a:latin typeface="Yu Gothic UI"/>
                          <a:cs typeface="Yu Gothic UI"/>
                        </a:rPr>
                        <a:t>た</a:t>
                      </a:r>
                      <a:r>
                        <a:rPr dirty="0" sz="1000" spc="130" b="1">
                          <a:latin typeface="Yu Gothic UI"/>
                          <a:cs typeface="Yu Gothic UI"/>
                        </a:rPr>
                        <a:t>は</a:t>
                      </a:r>
                      <a:r>
                        <a:rPr dirty="0" sz="1000" spc="300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三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朝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温泉</a:t>
                      </a:r>
                      <a:r>
                        <a:rPr dirty="0" sz="1000" spc="-575" b="1">
                          <a:latin typeface="Yu Gothic UI"/>
                          <a:cs typeface="Yu Gothic UI"/>
                        </a:rPr>
                        <a:t>（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泊</a:t>
                      </a:r>
                      <a:r>
                        <a:rPr dirty="0" sz="1000" spc="-500" b="1">
                          <a:latin typeface="Yu Gothic UI"/>
                          <a:cs typeface="Yu Gothic UI"/>
                        </a:rPr>
                        <a:t>）</a:t>
                      </a:r>
                      <a:endParaRPr sz="1000">
                        <a:latin typeface="Yu Gothic UI"/>
                        <a:cs typeface="Yu Gothic U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200" b="1">
                          <a:latin typeface="Yu Gothic UI"/>
                          <a:cs typeface="Yu Gothic UI"/>
                        </a:rPr>
                        <a:t>【</a:t>
                      </a:r>
                      <a:r>
                        <a:rPr dirty="0" sz="1200" spc="320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200" spc="-100" b="1">
                          <a:latin typeface="Yu Gothic UI"/>
                          <a:cs typeface="Yu Gothic UI"/>
                        </a:rPr>
                        <a:t>鳥</a:t>
                      </a:r>
                      <a:r>
                        <a:rPr dirty="0" sz="1200" spc="-95" b="1">
                          <a:latin typeface="Yu Gothic UI"/>
                          <a:cs typeface="Yu Gothic UI"/>
                        </a:rPr>
                        <a:t>取</a:t>
                      </a:r>
                      <a:r>
                        <a:rPr dirty="0" sz="1200" b="1">
                          <a:latin typeface="Yu Gothic UI"/>
                          <a:cs typeface="Yu Gothic UI"/>
                        </a:rPr>
                        <a:t>県</a:t>
                      </a:r>
                      <a:r>
                        <a:rPr dirty="0" sz="1200" spc="280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200" b="1">
                          <a:latin typeface="Yu Gothic UI"/>
                          <a:cs typeface="Yu Gothic UI"/>
                        </a:rPr>
                        <a:t>】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31750">
                        <a:lnSpc>
                          <a:spcPct val="100000"/>
                        </a:lnSpc>
                      </a:pPr>
                      <a:r>
                        <a:rPr dirty="0" sz="1200" spc="-50" b="1">
                          <a:latin typeface="Yu Gothic UI"/>
                          <a:cs typeface="Yu Gothic UI"/>
                        </a:rPr>
                        <a:t>はわ</a:t>
                      </a:r>
                      <a:r>
                        <a:rPr dirty="0" sz="1200" spc="-55" b="1">
                          <a:latin typeface="Yu Gothic UI"/>
                          <a:cs typeface="Yu Gothic UI"/>
                        </a:rPr>
                        <a:t>い</a:t>
                      </a:r>
                      <a:r>
                        <a:rPr dirty="0" sz="1200" spc="-100" b="1">
                          <a:latin typeface="Yu Gothic UI"/>
                          <a:cs typeface="Yu Gothic UI"/>
                        </a:rPr>
                        <a:t>温</a:t>
                      </a:r>
                      <a:r>
                        <a:rPr dirty="0" sz="1200" spc="-95" b="1">
                          <a:latin typeface="Yu Gothic UI"/>
                          <a:cs typeface="Yu Gothic UI"/>
                        </a:rPr>
                        <a:t>泉</a:t>
                      </a:r>
                      <a:r>
                        <a:rPr dirty="0" sz="1200" spc="-50" b="1">
                          <a:latin typeface="Yu Gothic UI"/>
                          <a:cs typeface="Yu Gothic UI"/>
                        </a:rPr>
                        <a:t>・</a:t>
                      </a:r>
                      <a:r>
                        <a:rPr dirty="0" sz="1200" spc="-100" b="1">
                          <a:latin typeface="Yu Gothic UI"/>
                          <a:cs typeface="Yu Gothic UI"/>
                        </a:rPr>
                        <a:t>三朝温泉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6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13982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999614" algn="l"/>
                          <a:tab pos="3011805" algn="l"/>
                          <a:tab pos="4173220" algn="l"/>
                          <a:tab pos="5261610" algn="l"/>
                        </a:tabLst>
                      </a:pP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1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4</a:t>
                      </a:r>
                      <a:r>
                        <a:rPr dirty="0" sz="1000" spc="-65" b="1">
                          <a:latin typeface="Yu Gothic UI"/>
                          <a:cs typeface="Yu Gothic UI"/>
                        </a:rPr>
                        <a:t>: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1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0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	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1</a:t>
                      </a:r>
                      <a:r>
                        <a:rPr dirty="0" sz="1000" spc="-75" b="1">
                          <a:latin typeface="Yu Gothic UI"/>
                          <a:cs typeface="Yu Gothic UI"/>
                        </a:rPr>
                        <a:t>5</a:t>
                      </a:r>
                      <a:r>
                        <a:rPr dirty="0" sz="1000" spc="-40" b="1">
                          <a:latin typeface="Yu Gothic UI"/>
                          <a:cs typeface="Yu Gothic UI"/>
                        </a:rPr>
                        <a:t>: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0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0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	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1</a:t>
                      </a:r>
                      <a:r>
                        <a:rPr dirty="0" sz="1000" spc="-75" b="1">
                          <a:latin typeface="Yu Gothic UI"/>
                          <a:cs typeface="Yu Gothic UI"/>
                        </a:rPr>
                        <a:t>5</a:t>
                      </a:r>
                      <a:r>
                        <a:rPr dirty="0" sz="1000" spc="-65" b="1">
                          <a:latin typeface="Yu Gothic UI"/>
                          <a:cs typeface="Yu Gothic UI"/>
                        </a:rPr>
                        <a:t>: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2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0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	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1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6</a:t>
                      </a:r>
                      <a:r>
                        <a:rPr dirty="0" sz="1000" spc="-40" b="1">
                          <a:latin typeface="Yu Gothic UI"/>
                          <a:cs typeface="Yu Gothic UI"/>
                        </a:rPr>
                        <a:t>:</a:t>
                      </a:r>
                      <a:r>
                        <a:rPr dirty="0" sz="1000" spc="-75" b="1">
                          <a:latin typeface="Yu Gothic UI"/>
                          <a:cs typeface="Yu Gothic UI"/>
                        </a:rPr>
                        <a:t>2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0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	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1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6</a:t>
                      </a:r>
                      <a:r>
                        <a:rPr dirty="0" sz="1000" spc="-65" b="1">
                          <a:latin typeface="Yu Gothic UI"/>
                          <a:cs typeface="Yu Gothic UI"/>
                        </a:rPr>
                        <a:t>: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5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0</a:t>
                      </a:r>
                      <a:r>
                        <a:rPr dirty="0" sz="1000" spc="-110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頃</a:t>
                      </a:r>
                      <a:endParaRPr sz="1000">
                        <a:latin typeface="Yu Gothic UI"/>
                        <a:cs typeface="Yu Gothic UI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7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Yu Gothic UI"/>
                          <a:cs typeface="Yu Gothic UI"/>
                        </a:rPr>
                        <a:t>２</a:t>
                      </a:r>
                      <a:endParaRPr sz="1800">
                        <a:latin typeface="Yu Gothic UI"/>
                        <a:cs typeface="Yu Gothic U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200" spc="-50" b="1">
                          <a:latin typeface="Yu Gothic UI"/>
                          <a:cs typeface="Yu Gothic UI"/>
                        </a:rPr>
                        <a:t>＊／＊＊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450" b="1">
                          <a:latin typeface="Yu Gothic UI"/>
                          <a:cs typeface="Yu Gothic UI"/>
                        </a:rPr>
                        <a:t>（＊）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13360" marR="1275715" indent="-33655">
                        <a:lnSpc>
                          <a:spcPct val="108000"/>
                        </a:lnSpc>
                        <a:tabLst>
                          <a:tab pos="1798320" algn="l"/>
                          <a:tab pos="3968750" algn="l"/>
                          <a:tab pos="4755515" algn="l"/>
                          <a:tab pos="5764530" algn="l"/>
                        </a:tabLst>
                      </a:pPr>
                      <a:r>
                        <a:rPr dirty="0" sz="1000" spc="75" b="1">
                          <a:latin typeface="Yu Gothic UI"/>
                          <a:cs typeface="Yu Gothic UI"/>
                        </a:rPr>
                        <a:t>はわ</a:t>
                      </a:r>
                      <a:r>
                        <a:rPr dirty="0" sz="1000" spc="55" b="1">
                          <a:latin typeface="Yu Gothic UI"/>
                          <a:cs typeface="Yu Gothic UI"/>
                        </a:rPr>
                        <a:t>い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温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泉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・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三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朝温</a:t>
                      </a:r>
                      <a:r>
                        <a:rPr dirty="0" sz="1000" spc="5" b="1">
                          <a:latin typeface="Yu Gothic UI"/>
                          <a:cs typeface="Yu Gothic UI"/>
                        </a:rPr>
                        <a:t>泉</a:t>
                      </a:r>
                      <a:r>
                        <a:rPr dirty="0" sz="1000" spc="240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spc="-35" b="1">
                          <a:latin typeface="Yu Gothic UI"/>
                          <a:cs typeface="Yu Gothic UI"/>
                        </a:rPr>
                        <a:t>＝＝＝</a:t>
                      </a:r>
                      <a:r>
                        <a:rPr dirty="0" sz="1000" spc="55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山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陰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海</a:t>
                      </a:r>
                      <a:r>
                        <a:rPr dirty="0" sz="1000" spc="-120" b="1">
                          <a:latin typeface="Yu Gothic UI"/>
                          <a:cs typeface="Yu Gothic UI"/>
                        </a:rPr>
                        <a:t>岸</a:t>
                      </a:r>
                      <a:r>
                        <a:rPr dirty="0" sz="1000" spc="25" b="1">
                          <a:latin typeface="Yu Gothic UI"/>
                          <a:cs typeface="Yu Gothic UI"/>
                        </a:rPr>
                        <a:t>ジ</a:t>
                      </a:r>
                      <a:r>
                        <a:rPr dirty="0" sz="1000" spc="100" b="1">
                          <a:latin typeface="Yu Gothic UI"/>
                          <a:cs typeface="Yu Gothic UI"/>
                        </a:rPr>
                        <a:t>オ</a:t>
                      </a:r>
                      <a:r>
                        <a:rPr dirty="0" sz="1000" spc="125" b="1">
                          <a:latin typeface="Yu Gothic UI"/>
                          <a:cs typeface="Yu Gothic UI"/>
                        </a:rPr>
                        <a:t>パ</a:t>
                      </a:r>
                      <a:r>
                        <a:rPr dirty="0" sz="1000" spc="220" b="1">
                          <a:latin typeface="Yu Gothic UI"/>
                          <a:cs typeface="Yu Gothic UI"/>
                        </a:rPr>
                        <a:t>ー</a:t>
                      </a:r>
                      <a:r>
                        <a:rPr dirty="0" sz="1000" b="1">
                          <a:latin typeface="Yu Gothic UI"/>
                          <a:cs typeface="Yu Gothic UI"/>
                        </a:rPr>
                        <a:t>ク</a:t>
                      </a:r>
                      <a:r>
                        <a:rPr dirty="0" sz="1000" spc="-75" b="1">
                          <a:latin typeface="Yu Gothic UI"/>
                          <a:cs typeface="Yu Gothic UI"/>
                        </a:rPr>
                        <a:t>海</a:t>
                      </a:r>
                      <a:r>
                        <a:rPr dirty="0" sz="1000" spc="-65" b="1">
                          <a:latin typeface="Yu Gothic UI"/>
                          <a:cs typeface="Yu Gothic UI"/>
                        </a:rPr>
                        <a:t>と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大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地</a:t>
                      </a:r>
                      <a:r>
                        <a:rPr dirty="0" sz="1000" spc="120" b="1">
                          <a:latin typeface="Yu Gothic UI"/>
                          <a:cs typeface="Yu Gothic UI"/>
                        </a:rPr>
                        <a:t>の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自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然</a:t>
                      </a:r>
                      <a:r>
                        <a:rPr dirty="0" sz="1000" spc="-90" b="1">
                          <a:latin typeface="Yu Gothic UI"/>
                          <a:cs typeface="Yu Gothic UI"/>
                        </a:rPr>
                        <a:t>館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・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自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然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観</a:t>
                      </a:r>
                      <a:r>
                        <a:rPr dirty="0" sz="1000" spc="5" b="1">
                          <a:latin typeface="Yu Gothic UI"/>
                          <a:cs typeface="Yu Gothic UI"/>
                        </a:rPr>
                        <a:t>察</a:t>
                      </a:r>
                      <a:r>
                        <a:rPr dirty="0" sz="1000" spc="240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spc="-30" b="1">
                          <a:latin typeface="Yu Gothic UI"/>
                          <a:cs typeface="Yu Gothic UI"/>
                        </a:rPr>
                        <a:t>＝＝＝</a:t>
                      </a:r>
                      <a:r>
                        <a:rPr dirty="0" sz="1000" spc="45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鳥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取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砂</a:t>
                      </a:r>
                      <a:r>
                        <a:rPr dirty="0" sz="1000" spc="-90" b="1">
                          <a:latin typeface="Yu Gothic UI"/>
                          <a:cs typeface="Yu Gothic UI"/>
                        </a:rPr>
                        <a:t>丘</a:t>
                      </a:r>
                      <a:r>
                        <a:rPr dirty="0" sz="1000" spc="-550" b="1">
                          <a:latin typeface="Yu Gothic UI"/>
                          <a:cs typeface="Yu Gothic UI"/>
                        </a:rPr>
                        <a:t>（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散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策</a:t>
                      </a:r>
                      <a:r>
                        <a:rPr dirty="0" sz="1000" spc="-50" b="1">
                          <a:latin typeface="Yu Gothic UI"/>
                          <a:cs typeface="Yu Gothic UI"/>
                        </a:rPr>
                        <a:t>・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昼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食</a:t>
                      </a:r>
                      <a:r>
                        <a:rPr dirty="0" sz="1000" spc="-500" b="1">
                          <a:latin typeface="Yu Gothic UI"/>
                          <a:cs typeface="Yu Gothic UI"/>
                        </a:rPr>
                        <a:t>）</a:t>
                      </a:r>
                      <a:r>
                        <a:rPr dirty="0" sz="1000" spc="285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spc="-45" b="1">
                          <a:latin typeface="Yu Gothic UI"/>
                          <a:cs typeface="Yu Gothic UI"/>
                        </a:rPr>
                        <a:t>＝＝＝＝＝＝ </a:t>
                      </a:r>
                      <a:r>
                        <a:rPr dirty="0" sz="1000" spc="-260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spc="-90" b="1">
                          <a:latin typeface="Yu Gothic UI"/>
                          <a:cs typeface="Yu Gothic UI"/>
                        </a:rPr>
                        <a:t>8:30</a:t>
                      </a:r>
                      <a:r>
                        <a:rPr dirty="0" sz="1000" spc="-110" b="1">
                          <a:latin typeface="Yu Gothic UI"/>
                          <a:cs typeface="Yu Gothic UI"/>
                        </a:rPr>
                        <a:t> </a:t>
                      </a:r>
                      <a:r>
                        <a:rPr dirty="0" sz="1000" spc="5" b="1">
                          <a:latin typeface="Yu Gothic UI"/>
                          <a:cs typeface="Yu Gothic UI"/>
                        </a:rPr>
                        <a:t>頃	</a:t>
                      </a:r>
                      <a:r>
                        <a:rPr dirty="0" sz="1000" spc="-65" b="1">
                          <a:latin typeface="Yu Gothic UI"/>
                          <a:cs typeface="Yu Gothic UI"/>
                        </a:rPr>
                        <a:t>10:00	</a:t>
                      </a:r>
                      <a:r>
                        <a:rPr dirty="0" sz="1000" spc="-30" b="1">
                          <a:latin typeface="Yu Gothic UI"/>
                          <a:cs typeface="Yu Gothic UI"/>
                        </a:rPr>
                        <a:t>11:30	</a:t>
                      </a:r>
                      <a:r>
                        <a:rPr dirty="0" sz="1000" spc="-40" b="1">
                          <a:latin typeface="Yu Gothic UI"/>
                          <a:cs typeface="Yu Gothic UI"/>
                        </a:rPr>
                        <a:t>11:50	</a:t>
                      </a:r>
                      <a:r>
                        <a:rPr dirty="0" sz="1000" spc="-65" b="1">
                          <a:latin typeface="Yu Gothic UI"/>
                          <a:cs typeface="Yu Gothic UI"/>
                        </a:rPr>
                        <a:t>13:30</a:t>
                      </a:r>
                      <a:endParaRPr sz="1000">
                        <a:latin typeface="Yu Gothic UI"/>
                        <a:cs typeface="Yu Gothic U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46175" marR="2638425" indent="-923925">
                        <a:lnSpc>
                          <a:spcPct val="110000"/>
                        </a:lnSpc>
                        <a:tabLst>
                          <a:tab pos="2459990" algn="l"/>
                        </a:tabLst>
                      </a:pPr>
                      <a:r>
                        <a:rPr dirty="0" sz="1000" spc="-55" b="1">
                          <a:latin typeface="Yu Gothic UI"/>
                          <a:cs typeface="Yu Gothic UI"/>
                        </a:rPr>
                        <a:t>＝＝＝＝＝＝＝＝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鳥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取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賀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露港</a:t>
                      </a:r>
                      <a:r>
                        <a:rPr dirty="0" sz="1000" spc="-75" b="1">
                          <a:latin typeface="Yu Gothic UI"/>
                          <a:cs typeface="Yu Gothic UI"/>
                        </a:rPr>
                        <a:t>「</a:t>
                      </a:r>
                      <a:r>
                        <a:rPr dirty="0" sz="1000" spc="95" b="1">
                          <a:latin typeface="Yu Gothic UI"/>
                          <a:cs typeface="Yu Gothic UI"/>
                        </a:rPr>
                        <a:t>か</a:t>
                      </a:r>
                      <a:r>
                        <a:rPr dirty="0" sz="1000" spc="110" b="1">
                          <a:latin typeface="Yu Gothic UI"/>
                          <a:cs typeface="Yu Gothic UI"/>
                        </a:rPr>
                        <a:t>に</a:t>
                      </a:r>
                      <a:r>
                        <a:rPr dirty="0" sz="1000" spc="100" b="1">
                          <a:latin typeface="Yu Gothic UI"/>
                          <a:cs typeface="Yu Gothic UI"/>
                        </a:rPr>
                        <a:t>っ</a:t>
                      </a:r>
                      <a:r>
                        <a:rPr dirty="0" sz="1000" spc="75" b="1">
                          <a:latin typeface="Yu Gothic UI"/>
                          <a:cs typeface="Yu Gothic UI"/>
                        </a:rPr>
                        <a:t>こ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館</a:t>
                      </a:r>
                      <a:r>
                        <a:rPr dirty="0" sz="1000" spc="-45" b="1">
                          <a:latin typeface="Yu Gothic UI"/>
                          <a:cs typeface="Yu Gothic UI"/>
                        </a:rPr>
                        <a:t>」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見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学</a:t>
                      </a:r>
                      <a:r>
                        <a:rPr dirty="0" sz="1000" spc="-55" b="1">
                          <a:latin typeface="Yu Gothic UI"/>
                          <a:cs typeface="Yu Gothic UI"/>
                        </a:rPr>
                        <a:t>＝＝＝＝＝＝＝＝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鳥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取</a:t>
                      </a:r>
                      <a:r>
                        <a:rPr dirty="0" sz="1000" spc="125" b="1">
                          <a:latin typeface="Yu Gothic UI"/>
                          <a:cs typeface="Yu Gothic UI"/>
                        </a:rPr>
                        <a:t>西</a:t>
                      </a:r>
                      <a:r>
                        <a:rPr dirty="0" sz="1000" spc="-55" b="1">
                          <a:latin typeface="Yu Gothic UI"/>
                          <a:cs typeface="Yu Gothic UI"/>
                        </a:rPr>
                        <a:t>IC＝＝＝＝＝＝＝＝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各地 </a:t>
                      </a:r>
                      <a:r>
                        <a:rPr dirty="0" sz="1000" spc="-70" b="1">
                          <a:latin typeface="Yu Gothic UI"/>
                          <a:cs typeface="Yu Gothic UI"/>
                        </a:rPr>
                        <a:t>14:00	</a:t>
                      </a:r>
                      <a:r>
                        <a:rPr dirty="0" sz="1000" spc="-65" b="1">
                          <a:latin typeface="Yu Gothic UI"/>
                          <a:cs typeface="Yu Gothic UI"/>
                        </a:rPr>
                        <a:t>14:30</a:t>
                      </a:r>
                      <a:endParaRPr sz="1000">
                        <a:latin typeface="Yu Gothic UI"/>
                        <a:cs typeface="Yu Gothic UI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5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b="1">
                          <a:latin typeface="Yu Gothic UI"/>
                          <a:cs typeface="Yu Gothic UI"/>
                        </a:rPr>
                        <a:t>３</a:t>
                      </a:r>
                      <a:endParaRPr sz="1800">
                        <a:latin typeface="Yu Gothic UI"/>
                        <a:cs typeface="Yu Gothic U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0" b="1">
                          <a:latin typeface="Yu Gothic UI"/>
                          <a:cs typeface="Yu Gothic UI"/>
                        </a:rPr>
                        <a:t>＊／＊＊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434" b="1">
                          <a:latin typeface="Yu Gothic UI"/>
                          <a:cs typeface="Yu Gothic UI"/>
                        </a:rPr>
                        <a:t>（＊）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44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dirty="0" sz="1800" b="1">
                          <a:latin typeface="Yu Gothic UI"/>
                          <a:cs typeface="Yu Gothic UI"/>
                        </a:rPr>
                        <a:t>４</a:t>
                      </a:r>
                      <a:endParaRPr sz="1800">
                        <a:latin typeface="Yu Gothic UI"/>
                        <a:cs typeface="Yu Gothic U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50" b="1">
                          <a:latin typeface="Yu Gothic UI"/>
                          <a:cs typeface="Yu Gothic UI"/>
                        </a:rPr>
                        <a:t>＊／＊＊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434" b="1">
                          <a:latin typeface="Yu Gothic UI"/>
                          <a:cs typeface="Yu Gothic UI"/>
                        </a:rPr>
                        <a:t>（＊）</a:t>
                      </a:r>
                      <a:endParaRPr sz="1200">
                        <a:latin typeface="Yu Gothic UI"/>
                        <a:cs typeface="Yu Gothic UI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50" spc="-100" b="1">
                          <a:latin typeface="Yu Gothic UI"/>
                          <a:cs typeface="Yu Gothic UI"/>
                        </a:rPr>
                        <a:t>備考</a:t>
                      </a:r>
                      <a:endParaRPr sz="1050">
                        <a:latin typeface="Yu Gothic UI"/>
                        <a:cs typeface="Yu Gothic UI"/>
                      </a:endParaRPr>
                    </a:p>
                  </a:txBody>
                  <a:tcPr marL="0" marR="0" marB="0" marT="311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 marL="192405" indent="-129539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93040" algn="l"/>
                        </a:tabLst>
                      </a:pP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当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日</a:t>
                      </a:r>
                      <a:r>
                        <a:rPr dirty="0" sz="1000" spc="120" b="1">
                          <a:latin typeface="Yu Gothic UI"/>
                          <a:cs typeface="Yu Gothic UI"/>
                        </a:rPr>
                        <a:t>の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天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候</a:t>
                      </a:r>
                      <a:r>
                        <a:rPr dirty="0" sz="1000" spc="85" b="1">
                          <a:latin typeface="Yu Gothic UI"/>
                          <a:cs typeface="Yu Gothic UI"/>
                        </a:rPr>
                        <a:t>や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道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路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事情</a:t>
                      </a:r>
                      <a:r>
                        <a:rPr dirty="0" sz="1000" spc="110" b="1">
                          <a:latin typeface="Yu Gothic UI"/>
                          <a:cs typeface="Yu Gothic UI"/>
                        </a:rPr>
                        <a:t>に</a:t>
                      </a:r>
                      <a:r>
                        <a:rPr dirty="0" sz="1000" spc="40" b="1">
                          <a:latin typeface="Yu Gothic UI"/>
                          <a:cs typeface="Yu Gothic UI"/>
                        </a:rPr>
                        <a:t>よ</a:t>
                      </a:r>
                      <a:r>
                        <a:rPr dirty="0" sz="1000" spc="-15" b="1">
                          <a:latin typeface="Yu Gothic UI"/>
                          <a:cs typeface="Yu Gothic UI"/>
                        </a:rPr>
                        <a:t>り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遅</a:t>
                      </a:r>
                      <a:r>
                        <a:rPr dirty="0" sz="1000" spc="45" b="1">
                          <a:latin typeface="Yu Gothic UI"/>
                          <a:cs typeface="Yu Gothic UI"/>
                        </a:rPr>
                        <a:t>れ</a:t>
                      </a:r>
                      <a:r>
                        <a:rPr dirty="0" sz="1000" spc="30" b="1">
                          <a:latin typeface="Yu Gothic UI"/>
                          <a:cs typeface="Yu Gothic UI"/>
                        </a:rPr>
                        <a:t>る</a:t>
                      </a:r>
                      <a:r>
                        <a:rPr dirty="0" sz="1000" spc="-114" b="1">
                          <a:latin typeface="Yu Gothic UI"/>
                          <a:cs typeface="Yu Gothic UI"/>
                        </a:rPr>
                        <a:t>場</a:t>
                      </a:r>
                      <a:r>
                        <a:rPr dirty="0" sz="1000" spc="-95" b="1">
                          <a:latin typeface="Yu Gothic UI"/>
                          <a:cs typeface="Yu Gothic UI"/>
                        </a:rPr>
                        <a:t>合</a:t>
                      </a:r>
                      <a:r>
                        <a:rPr dirty="0" sz="1000" spc="75" b="1">
                          <a:latin typeface="Yu Gothic UI"/>
                          <a:cs typeface="Yu Gothic UI"/>
                        </a:rPr>
                        <a:t>が</a:t>
                      </a:r>
                      <a:r>
                        <a:rPr dirty="0" sz="1000" spc="114" b="1">
                          <a:latin typeface="Yu Gothic UI"/>
                          <a:cs typeface="Yu Gothic UI"/>
                        </a:rPr>
                        <a:t>ご</a:t>
                      </a:r>
                      <a:r>
                        <a:rPr dirty="0" sz="1000" spc="45" b="1">
                          <a:latin typeface="Yu Gothic UI"/>
                          <a:cs typeface="Yu Gothic UI"/>
                        </a:rPr>
                        <a:t>ざ</a:t>
                      </a:r>
                      <a:r>
                        <a:rPr dirty="0" sz="1000" spc="70" b="1">
                          <a:latin typeface="Yu Gothic UI"/>
                          <a:cs typeface="Yu Gothic UI"/>
                        </a:rPr>
                        <a:t>い</a:t>
                      </a:r>
                      <a:r>
                        <a:rPr dirty="0" sz="1000" spc="60" b="1">
                          <a:latin typeface="Yu Gothic UI"/>
                          <a:cs typeface="Yu Gothic UI"/>
                        </a:rPr>
                        <a:t>ま</a:t>
                      </a:r>
                      <a:r>
                        <a:rPr dirty="0" sz="1000" spc="70" b="1">
                          <a:latin typeface="Yu Gothic UI"/>
                          <a:cs typeface="Yu Gothic UI"/>
                        </a:rPr>
                        <a:t>す</a:t>
                      </a:r>
                      <a:r>
                        <a:rPr dirty="0" sz="1000" spc="5" b="1">
                          <a:latin typeface="Yu Gothic UI"/>
                          <a:cs typeface="Yu Gothic UI"/>
                        </a:rPr>
                        <a:t>。</a:t>
                      </a:r>
                      <a:endParaRPr sz="1000">
                        <a:latin typeface="Yu Gothic UI"/>
                        <a:cs typeface="Yu Gothic UI"/>
                      </a:endParaRPr>
                    </a:p>
                  </a:txBody>
                  <a:tcPr marL="0" marR="0" marB="0" marT="342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412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95">
                          <a:latin typeface="MS PGothic"/>
                          <a:cs typeface="MS PGothic"/>
                        </a:rPr>
                        <a:t>記</a:t>
                      </a:r>
                      <a:r>
                        <a:rPr dirty="0" sz="1000" spc="-114">
                          <a:latin typeface="MS PGothic"/>
                          <a:cs typeface="MS PGothic"/>
                        </a:rPr>
                        <a:t>入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699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5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1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5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35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1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1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0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45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8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0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1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1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5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114">
                          <a:latin typeface="MS PGothic"/>
                          <a:cs typeface="MS PGothic"/>
                        </a:rPr>
                        <a:t>私</a:t>
                      </a:r>
                      <a:r>
                        <a:rPr dirty="0" sz="900" spc="-90">
                          <a:latin typeface="MS PGothic"/>
                          <a:cs typeface="MS PGothic"/>
                        </a:rPr>
                        <a:t>鉄</a:t>
                      </a:r>
                      <a:r>
                        <a:rPr dirty="0" sz="900" spc="-4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70">
                          <a:latin typeface="MS PGothic"/>
                          <a:cs typeface="MS PGothic"/>
                        </a:rPr>
                        <a:t>ケ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ーブ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40">
                          <a:latin typeface="MS PGothic"/>
                          <a:cs typeface="MS PGothic"/>
                        </a:rPr>
                        <a:t>艹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艹艹</a:t>
                      </a:r>
                      <a:r>
                        <a:rPr dirty="0" sz="900" spc="-40">
                          <a:latin typeface="MS PGothic"/>
                          <a:cs typeface="MS PGothic"/>
                        </a:rPr>
                        <a:t>艹</a:t>
                      </a:r>
                      <a:r>
                        <a:rPr dirty="0" sz="900" spc="-65">
                          <a:latin typeface="MS PGothic"/>
                          <a:cs typeface="MS PGothic"/>
                        </a:rPr>
                        <a:t>艹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90">
                          <a:latin typeface="MS PGothic"/>
                          <a:cs typeface="MS PGothic"/>
                        </a:rPr>
                        <a:t>車</a:t>
                      </a:r>
                      <a:r>
                        <a:rPr dirty="0" sz="900" spc="-114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0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1098" y="7740273"/>
            <a:ext cx="207086" cy="1227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3848" y="1511935"/>
            <a:ext cx="1437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0">
                <a:latin typeface="MS Gothic"/>
                <a:cs typeface="MS Gothic"/>
              </a:rPr>
              <a:t>（公</a:t>
            </a:r>
            <a:r>
              <a:rPr dirty="0" sz="1100" spc="-95">
                <a:latin typeface="MS Gothic"/>
                <a:cs typeface="MS Gothic"/>
              </a:rPr>
              <a:t>社</a:t>
            </a:r>
            <a:r>
              <a:rPr dirty="0" sz="1100" spc="-125">
                <a:latin typeface="MS Gothic"/>
                <a:cs typeface="MS Gothic"/>
              </a:rPr>
              <a:t>）</a:t>
            </a:r>
            <a:r>
              <a:rPr dirty="0" sz="1100" spc="-100">
                <a:latin typeface="MS Gothic"/>
                <a:cs typeface="MS Gothic"/>
              </a:rPr>
              <a:t>鳥取</a:t>
            </a:r>
            <a:r>
              <a:rPr dirty="0" sz="1100" spc="-125">
                <a:latin typeface="MS Gothic"/>
                <a:cs typeface="MS Gothic"/>
              </a:rPr>
              <a:t>県</a:t>
            </a:r>
            <a:r>
              <a:rPr dirty="0" sz="1100" spc="-100">
                <a:latin typeface="MS Gothic"/>
                <a:cs typeface="MS Gothic"/>
              </a:rPr>
              <a:t>観光</a:t>
            </a:r>
            <a:r>
              <a:rPr dirty="0" sz="1100" spc="-125">
                <a:latin typeface="MS Gothic"/>
                <a:cs typeface="MS Gothic"/>
              </a:rPr>
              <a:t>連</a:t>
            </a:r>
            <a:r>
              <a:rPr dirty="0" sz="110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（株）ツーリスト関西事務センター</dc:creator>
  <dc:title>ご　　旅　　程　　表</dc:title>
  <dcterms:created xsi:type="dcterms:W3CDTF">2021-10-01T05:10:26Z</dcterms:created>
  <dcterms:modified xsi:type="dcterms:W3CDTF">2021-10-01T05:10:26Z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2021-10-01T00:00:00Z</vt:filetime>
  </property>
</Properties>
</file>