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5845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（１</a:t>
            </a:r>
            <a:r>
              <a:rPr dirty="0" spc="-90"/>
              <a:t>泊</a:t>
            </a:r>
            <a:r>
              <a:rPr dirty="0" spc="-70"/>
              <a:t>２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9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64340" cy="5845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R="1883410">
                        <a:lnSpc>
                          <a:spcPts val="1050"/>
                        </a:lnSpc>
                        <a:spcBef>
                          <a:spcPts val="70"/>
                        </a:spcBef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世界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唯一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4615">
                        <a:lnSpc>
                          <a:spcPts val="13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地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ｌ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丘散策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）＝＝＝＝＝＝＝＝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684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613660">
                        <a:lnSpc>
                          <a:spcPts val="1130"/>
                        </a:lnSpc>
                        <a:tabLst>
                          <a:tab pos="3168015" algn="l"/>
                          <a:tab pos="4178300" algn="l"/>
                          <a:tab pos="541464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10:30	11:30	11:40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13:10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17295">
                        <a:lnSpc>
                          <a:spcPct val="100000"/>
                        </a:lnSpc>
                        <a:tabLst>
                          <a:tab pos="3409315" algn="l"/>
                        </a:tabLst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山陰海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岸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ジ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オ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パ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ク	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班別活動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おす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め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1195"/>
                        </a:lnSpc>
                        <a:spcBef>
                          <a:spcPts val="90"/>
                        </a:spcBef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浦富海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岸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遊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覧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倉吉白壁土蔵群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散策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大山地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区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0">
                          <a:latin typeface="MS PGothic"/>
                          <a:cs typeface="MS PGothic"/>
                        </a:rPr>
                        <a:t>大山地区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527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301240" algn="l"/>
                          <a:tab pos="3389629" algn="l"/>
                          <a:tab pos="4554220" algn="l"/>
                          <a:tab pos="556577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ts val="1195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大山地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区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森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国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にてフ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ィ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ル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ドア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レ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チ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ッ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クと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7379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739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238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480820" algn="l"/>
                          <a:tab pos="3573779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9:00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56335">
                        <a:lnSpc>
                          <a:spcPct val="100000"/>
                        </a:lnSpc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平和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学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習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も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準備中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1190"/>
                        </a:lnSpc>
                        <a:spcBef>
                          <a:spcPts val="95"/>
                        </a:spcBef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しげ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記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念館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学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るロード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散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各地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4109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344868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13:40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15:00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8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286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72617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100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2021-10-13T11:01:44Z</dcterms:created>
  <dcterms:modified xsi:type="dcterms:W3CDTF">2021-10-13T11:01:44Z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